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59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013C-5F01-4E23-9FE7-96E320023832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E116-B349-4D97-A314-282D35DC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0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013C-5F01-4E23-9FE7-96E320023832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E116-B349-4D97-A314-282D35DC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5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013C-5F01-4E23-9FE7-96E320023832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E116-B349-4D97-A314-282D35DC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8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013C-5F01-4E23-9FE7-96E320023832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E116-B349-4D97-A314-282D35DC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3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013C-5F01-4E23-9FE7-96E320023832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E116-B349-4D97-A314-282D35DC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013C-5F01-4E23-9FE7-96E320023832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E116-B349-4D97-A314-282D35DC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0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013C-5F01-4E23-9FE7-96E320023832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E116-B349-4D97-A314-282D35DC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5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013C-5F01-4E23-9FE7-96E320023832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E116-B349-4D97-A314-282D35DC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013C-5F01-4E23-9FE7-96E320023832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E116-B349-4D97-A314-282D35DC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7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013C-5F01-4E23-9FE7-96E320023832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E116-B349-4D97-A314-282D35DC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5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013C-5F01-4E23-9FE7-96E320023832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E116-B349-4D97-A314-282D35DC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D013C-5F01-4E23-9FE7-96E320023832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FE116-B349-4D97-A314-282D35DC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7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261257"/>
            <a:ext cx="11416937" cy="6426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9691" y="1053737"/>
            <a:ext cx="68101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LĨNH VỰC PHÁT TRIỂN NHẬN THỨC</a:t>
            </a:r>
          </a:p>
          <a:p>
            <a:r>
              <a:rPr lang="en-US" sz="3600" dirty="0" smtClean="0">
                <a:solidFill>
                  <a:srgbClr val="00B0F0"/>
                </a:solidFill>
              </a:rPr>
              <a:t>ĐỀ TÀI: NHẬN BIẾT MẸ CỦA BÉ</a:t>
            </a:r>
          </a:p>
          <a:p>
            <a:r>
              <a:rPr lang="en-US" sz="3600" dirty="0" smtClean="0">
                <a:solidFill>
                  <a:srgbClr val="00B0F0"/>
                </a:solidFill>
              </a:rPr>
              <a:t>ĐỘ TUỔI: 24-36 THÁNG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89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6" y="357051"/>
            <a:ext cx="9884229" cy="606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49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67" y="531224"/>
            <a:ext cx="10389324" cy="608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98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4" y="391886"/>
            <a:ext cx="10380617" cy="61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455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74766"/>
            <a:ext cx="10093234" cy="56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41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69" y="618310"/>
            <a:ext cx="9614261" cy="593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6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7" y="348343"/>
            <a:ext cx="10354492" cy="61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3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TDG</dc:creator>
  <cp:lastModifiedBy>TDG</cp:lastModifiedBy>
  <cp:revision>4</cp:revision>
  <dcterms:created xsi:type="dcterms:W3CDTF">2026-04-19T06:01:00Z</dcterms:created>
  <dcterms:modified xsi:type="dcterms:W3CDTF">2026-04-19T06:23:55Z</dcterms:modified>
</cp:coreProperties>
</file>