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79" r:id="rId3"/>
    <p:sldId id="256" r:id="rId4"/>
    <p:sldId id="257" r:id="rId5"/>
    <p:sldId id="258" r:id="rId6"/>
    <p:sldId id="259" r:id="rId7"/>
    <p:sldId id="260" r:id="rId8"/>
    <p:sldId id="261" r:id="rId9"/>
    <p:sldId id="281" r:id="rId10"/>
    <p:sldId id="282" r:id="rId11"/>
    <p:sldId id="283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306" r:id="rId26"/>
    <p:sldId id="307" r:id="rId27"/>
    <p:sldId id="308" r:id="rId28"/>
    <p:sldId id="30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6600CC"/>
    <a:srgbClr val="C50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20/04/26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7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20/04/26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13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20/04/26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0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20/04/26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3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20/04/26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4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20/04/26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7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20/04/26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05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20/04/26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8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20/04/26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6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20/04/26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3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20/04/26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80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739AB-1F28-4348-BB0F-C23450FE34C7}" type="datetimeFigureOut">
              <a:rPr lang="en-US" smtClean="0"/>
              <a:t>20/04/26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8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76504"/>
            <a:ext cx="12193057" cy="7011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-76504"/>
            <a:ext cx="12193057" cy="7011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787" y="2114854"/>
            <a:ext cx="1115665" cy="87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2612" y="3259893"/>
            <a:ext cx="7547502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0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053455" cy="6770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194" y="904961"/>
            <a:ext cx="8131995" cy="48146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2116" y="2381690"/>
            <a:ext cx="781015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*Cô vừa đọc cho các bài thơ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ai sáng tác 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Tranh vẽ cô giáo và học sinh, tranh vẽ kỷ niệm 20/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1440"/>
            <a:ext cx="12192001" cy="696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48212" y="311607"/>
            <a:ext cx="6283171" cy="20658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Cô giáo của con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4383" y="1533237"/>
            <a:ext cx="420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Hà Quang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31809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358"/>
          </a:xfrm>
        </p:spPr>
      </p:pic>
      <p:sp>
        <p:nvSpPr>
          <p:cNvPr id="5" name="Rectangle 4"/>
          <p:cNvSpPr/>
          <p:nvPr/>
        </p:nvSpPr>
        <p:spPr>
          <a:xfrm>
            <a:off x="3069370" y="1224816"/>
            <a:ext cx="60532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C50B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về điều gì?</a:t>
            </a:r>
            <a:endParaRPr kumimoji="0" lang="en-US" sz="4800" b="1" i="0" u="none" strike="noStrike" kern="1200" cap="none" spc="0" normalizeH="0" baseline="0" noProof="0">
              <a:ln w="0"/>
              <a:solidFill>
                <a:srgbClr val="C50BA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60330" y="2716404"/>
            <a:ext cx="887133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về tình cảm của bạn nhỏ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dành cho cô giáo của bạn đấy.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5614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512"/>
            <a:ext cx="12192001" cy="6834488"/>
          </a:xfrm>
        </p:spPr>
      </p:pic>
      <p:sp>
        <p:nvSpPr>
          <p:cNvPr id="6" name="Rounded Rectangle 5"/>
          <p:cNvSpPr/>
          <p:nvPr/>
        </p:nvSpPr>
        <p:spPr>
          <a:xfrm>
            <a:off x="1894114" y="1027906"/>
            <a:ext cx="8765177" cy="40274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0569" y="2164453"/>
            <a:ext cx="85122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khi đến lớp cô giáo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thế nào?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008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1296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748" y="374931"/>
            <a:ext cx="5567326" cy="4693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12" y="616921"/>
            <a:ext cx="5243014" cy="2383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7449" y="1095900"/>
            <a:ext cx="3366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khi vào lớp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cười thật tươi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77783" cy="6962503"/>
          </a:xfrm>
        </p:spPr>
      </p:pic>
      <p:sp>
        <p:nvSpPr>
          <p:cNvPr id="5" name="Rectangle 4"/>
          <p:cNvSpPr/>
          <p:nvPr/>
        </p:nvSpPr>
        <p:spPr>
          <a:xfrm>
            <a:off x="1506357" y="643185"/>
            <a:ext cx="68018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cô giảng bài thì ra sao?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64" y="1382676"/>
            <a:ext cx="5377950" cy="4923664"/>
          </a:xfrm>
          <a:prstGeom prst="rect">
            <a:avLst/>
          </a:prstGeom>
        </p:spPr>
      </p:pic>
      <p:sp>
        <p:nvSpPr>
          <p:cNvPr id="7" name="Explosion 1 6"/>
          <p:cNvSpPr/>
          <p:nvPr/>
        </p:nvSpPr>
        <p:spPr>
          <a:xfrm>
            <a:off x="5917474" y="1027905"/>
            <a:ext cx="4741817" cy="3234009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3719" y="2145303"/>
            <a:ext cx="286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Say sưa giảng bài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 cô ấm áp.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0267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358438" y="1810888"/>
            <a:ext cx="74751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bạn nghịch thì cô </a:t>
            </a:r>
            <a:r>
              <a:rPr lang="en-US" sz="4400" b="1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 nào</a:t>
            </a: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6938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72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730" y="747571"/>
            <a:ext cx="4433831" cy="220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17" y="546732"/>
            <a:ext cx="5971813" cy="55716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3561" y="1275189"/>
            <a:ext cx="3402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hay nghịch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chẳng thích đâu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4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8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8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523549" y="1810888"/>
            <a:ext cx="71449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 các bạn ngoan thì cô thế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nào? 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12133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53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524" y="657086"/>
            <a:ext cx="5396753" cy="4424082"/>
          </a:xfrm>
          <a:prstGeom prst="rect">
            <a:avLst/>
          </a:prstGeom>
        </p:spPr>
      </p:pic>
      <p:sp>
        <p:nvSpPr>
          <p:cNvPr id="8" name="16-Point Star 7"/>
          <p:cNvSpPr/>
          <p:nvPr/>
        </p:nvSpPr>
        <p:spPr>
          <a:xfrm>
            <a:off x="1237129" y="1141180"/>
            <a:ext cx="4858871" cy="2474258"/>
          </a:xfrm>
          <a:prstGeom prst="star1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7365" y="1625274"/>
            <a:ext cx="2671482" cy="1440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7365" y="1930102"/>
            <a:ext cx="3070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chăm ngoan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yêu lắm đấy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0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5665" y="2418695"/>
            <a:ext cx="83006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thơ: “ Cô giáo của con”</a:t>
            </a:r>
          </a:p>
          <a:p>
            <a:pPr algn="ctr"/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8857" y="5057487"/>
            <a:ext cx="3853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Hà Quang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45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0526" cy="7731580"/>
          </a:xfrm>
        </p:spPr>
      </p:pic>
      <p:sp>
        <p:nvSpPr>
          <p:cNvPr id="7" name="Rectangle 6"/>
          <p:cNvSpPr/>
          <p:nvPr/>
        </p:nvSpPr>
        <p:spPr>
          <a:xfrm>
            <a:off x="1567543" y="783771"/>
            <a:ext cx="9196251" cy="53296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6520" y="2967335"/>
            <a:ext cx="86789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của bạn nhỏ đẹp như nào? 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28635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33" y="409438"/>
            <a:ext cx="6443544" cy="5808482"/>
          </a:xfrm>
          <a:prstGeom prst="rect">
            <a:avLst/>
          </a:prstGeom>
        </p:spPr>
      </p:pic>
      <p:sp>
        <p:nvSpPr>
          <p:cNvPr id="9" name="12-Point Star 8"/>
          <p:cNvSpPr/>
          <p:nvPr/>
        </p:nvSpPr>
        <p:spPr>
          <a:xfrm>
            <a:off x="7003868" y="365125"/>
            <a:ext cx="4349932" cy="3971109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20594" y="1690688"/>
            <a:ext cx="2756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như hạt muối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như hoa rừng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42011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</p:spPr>
      </p:pic>
      <p:sp>
        <p:nvSpPr>
          <p:cNvPr id="5" name="Rectangle 4"/>
          <p:cNvSpPr/>
          <p:nvPr/>
        </p:nvSpPr>
        <p:spPr>
          <a:xfrm>
            <a:off x="2560474" y="1817803"/>
            <a:ext cx="75151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tự hào về cô giáo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 </a:t>
            </a:r>
            <a:r>
              <a:rPr lang="en-US" sz="4400" b="1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 sao</a:t>
            </a: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5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49070"/>
            <a:ext cx="12193057" cy="6956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423" y="431818"/>
            <a:ext cx="5681964" cy="4560203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175657" y="705394"/>
            <a:ext cx="4539766" cy="2913017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6564" y="1640243"/>
            <a:ext cx="286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của con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mà chẳng quý.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50BA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3257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10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2777" y="2967335"/>
            <a:ext cx="4126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C50B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thơ lần 3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C50BA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6168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1995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0477" y="2832742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cười thật tươi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2909" y="1798616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khi vào lớp   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2897" y="3907042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Say sưa giảng bài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2909" y="4977930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 cô ấm áp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66901" y="86838"/>
            <a:ext cx="60933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Cô giáo của con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8183" y="995486"/>
            <a:ext cx="3358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 : Hà Quang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C50BA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2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1995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6485" y="1771089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chẳng thích đâu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2909" y="672548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hay nghịch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4701" y="2918277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chăm ngoan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2909" y="4172210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yêu lắm đấy!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1995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8737" y="2043477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như         rừng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C50BA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2909" y="672548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như hạt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C50BA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7763" y="3250955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của con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C50BA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89926" y="4359353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mà chẳng quý!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C50BA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74" y="1846044"/>
            <a:ext cx="991749" cy="877654"/>
          </a:xfrm>
          <a:prstGeom prst="rect">
            <a:avLst/>
          </a:prstGeom>
        </p:spPr>
      </p:pic>
      <p:pic>
        <p:nvPicPr>
          <p:cNvPr id="14" name="Picture 2" descr="Hai hạt muối | Gx.Tân Hươ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183" y="689880"/>
            <a:ext cx="946471" cy="67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7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7574" y="2286554"/>
            <a:ext cx="6096851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266" y="-297"/>
            <a:ext cx="12412532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656" y="2642391"/>
            <a:ext cx="9900762" cy="926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3650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  <a:p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0" y="-2"/>
            <a:ext cx="3931920" cy="135853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27017" y="251600"/>
            <a:ext cx="2481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khi vào lớp</a:t>
            </a:r>
          </a:p>
          <a:p>
            <a:pPr algn="ctr"/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cười thật tươi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18" y="-2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7384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91440" y="91440"/>
            <a:ext cx="4359563" cy="137160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0969" y="365125"/>
            <a:ext cx="2612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sưa giảng bài</a:t>
            </a:r>
          </a:p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cô ấm áp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58" y="-13698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9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12-Point Star 6"/>
          <p:cNvSpPr/>
          <p:nvPr/>
        </p:nvSpPr>
        <p:spPr>
          <a:xfrm>
            <a:off x="0" y="-1"/>
            <a:ext cx="4480560" cy="1825625"/>
          </a:xfrm>
          <a:prstGeom prst="star1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444193"/>
            <a:ext cx="2769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hay nghịch</a:t>
            </a:r>
          </a:p>
          <a:p>
            <a:r>
              <a:rPr lang="en-US" sz="24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chẳng thích đâu</a:t>
            </a:r>
            <a:endParaRPr lang="en-US" sz="24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35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7602584" y="634304"/>
            <a:ext cx="4589416" cy="1591325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16983" y="1014467"/>
            <a:ext cx="2952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chăm ngoan</a:t>
            </a:r>
          </a:p>
          <a:p>
            <a:r>
              <a:rPr lang="en-US" sz="24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yêu lắm đấy.</a:t>
            </a:r>
            <a:endParaRPr lang="en-US" sz="24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209402" y="-26761"/>
            <a:ext cx="4167051" cy="1267097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11678" y="191288"/>
            <a:ext cx="2965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như hạt muối</a:t>
            </a:r>
          </a:p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như hoa rừng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4088675" y="-26894"/>
            <a:ext cx="3952666" cy="223374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59275" y="612407"/>
            <a:ext cx="2952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của con</a:t>
            </a:r>
          </a:p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mà chẳng quý.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867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6047" y="2678708"/>
            <a:ext cx="8319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 nội dung bài thơ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8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288</Words>
  <Application>Microsoft Office PowerPoint</Application>
  <PresentationFormat>Widescreen</PresentationFormat>
  <Paragraphs>58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TDG</cp:lastModifiedBy>
  <cp:revision>23</cp:revision>
  <dcterms:created xsi:type="dcterms:W3CDTF">2021-11-04T12:32:43Z</dcterms:created>
  <dcterms:modified xsi:type="dcterms:W3CDTF">2026-04-20T01:35:09Z</dcterms:modified>
</cp:coreProperties>
</file>