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12" r:id="rId3"/>
    <p:sldId id="273" r:id="rId4"/>
    <p:sldId id="257" r:id="rId5"/>
    <p:sldId id="310" r:id="rId6"/>
    <p:sldId id="309" r:id="rId7"/>
    <p:sldId id="311" r:id="rId8"/>
    <p:sldId id="279" r:id="rId9"/>
    <p:sldId id="298" r:id="rId10"/>
    <p:sldId id="304" r:id="rId11"/>
    <p:sldId id="297" r:id="rId12"/>
    <p:sldId id="306" r:id="rId13"/>
    <p:sldId id="313" r:id="rId14"/>
    <p:sldId id="284" r:id="rId15"/>
    <p:sldId id="314" r:id="rId16"/>
    <p:sldId id="295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762" autoAdjust="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C5A8C6A-5252-447B-8086-10D860FBAACE}" type="datetimeFigureOut">
              <a:rPr lang="vi-VN"/>
              <a:pPr>
                <a:defRPr/>
              </a:pPr>
              <a:t>04/05/2026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AD11FF-28C3-454D-8F79-E0FB1C1D3EE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AC9903-ECD4-4301-8376-6A0AF929337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AEF79-0368-4C6D-85BC-FFD923591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6123F-BBC9-4A6A-843C-0AC1ED686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8EDAD-9B0C-438E-A235-AA80087D7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184C5-1454-4034-A4C8-F2E36A1A3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2628-BEE0-44C4-91B5-8A9F2B91A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5ABC-4E57-4CF2-93E2-BF0B96ACB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2F487-480D-45A3-BEC0-98DBFD179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760D-AE2D-47FF-BB6F-D6A5DFCE6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4772-88F6-4B11-B86C-6E46A1972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BEAD1-D180-467B-A5F2-D19F012EA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6F993-7F49-4F9F-B884-C97C58155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A276AF4-EE7B-4A61-BAB0-EB8249209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2" Type="http://schemas.microsoft.com/office/2007/relationships/media" Target="../media/media6.m4a"/><Relationship Id="rId1" Type="http://schemas.openxmlformats.org/officeDocument/2006/relationships/audio" Target="file:///C:\Users\Trang%20PC\Downloads\V.A%20&#8211;%20M&#7897;t%20Con%20V&#7883;t.mp3" TargetMode="External"/><Relationship Id="rId6" Type="http://schemas.openxmlformats.org/officeDocument/2006/relationships/image" Target="../media/image32.jpeg"/><Relationship Id="rId11" Type="http://schemas.openxmlformats.org/officeDocument/2006/relationships/image" Target="../media/image37.gif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media7.mp3"/><Relationship Id="rId7" Type="http://schemas.openxmlformats.org/officeDocument/2006/relationships/image" Target="../media/image34.gif"/><Relationship Id="rId12" Type="http://schemas.openxmlformats.org/officeDocument/2006/relationships/image" Target="../media/image3.png"/><Relationship Id="rId2" Type="http://schemas.microsoft.com/office/2007/relationships/media" Target="../media/media7.mp3"/><Relationship Id="rId1" Type="http://schemas.openxmlformats.org/officeDocument/2006/relationships/audio" Target="file:///C:\Users\Trang%20PC\Downloads\V.A%20&#8211;%20M&#7897;t%20Con%20V&#7883;t.mp3" TargetMode="Externa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1" y="-19531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WordArt 4"/>
          <p:cNvSpPr>
            <a:spLocks noChangeArrowheads="1" noChangeShapeType="1" noTextEdit="1"/>
          </p:cNvSpPr>
          <p:nvPr/>
        </p:nvSpPr>
        <p:spPr bwMode="auto">
          <a:xfrm>
            <a:off x="1600200" y="1066800"/>
            <a:ext cx="5791200" cy="1071563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Trường mầm non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Yên Hoà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/>
              <a:cs typeface="Times New Roman"/>
            </a:endParaRPr>
          </a:p>
        </p:txBody>
      </p:sp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1825238" y="2367838"/>
            <a:ext cx="6576181" cy="10429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ĐỀ TÀI: TÌM HIỂU MỘT SỐ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PHƯƠNG TIỆN GIAO THÔNG ĐƯỜNG THỦY</a:t>
            </a:r>
            <a:endParaRPr kumimoji="0" lang="en-US" sz="2800" b="1" i="0" u="none" strike="noStrike" kern="10" cap="none" spc="0" normalizeH="0" baseline="0" noProof="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077" name="WordArt 6"/>
          <p:cNvSpPr>
            <a:spLocks noChangeArrowheads="1" noChangeShapeType="1" noTextEdit="1"/>
          </p:cNvSpPr>
          <p:nvPr/>
        </p:nvSpPr>
        <p:spPr bwMode="auto">
          <a:xfrm>
            <a:off x="3113385" y="3739023"/>
            <a:ext cx="4572000" cy="74769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Lứa tuổi 4-5 tuổi</a:t>
            </a:r>
          </a:p>
        </p:txBody>
      </p:sp>
      <p:grpSp>
        <p:nvGrpSpPr>
          <p:cNvPr id="3078" name="Group 7"/>
          <p:cNvGrpSpPr>
            <a:grpSpLocks/>
          </p:cNvGrpSpPr>
          <p:nvPr/>
        </p:nvGrpSpPr>
        <p:grpSpPr bwMode="auto">
          <a:xfrm>
            <a:off x="0" y="228600"/>
            <a:ext cx="1295400" cy="1524000"/>
            <a:chOff x="3115" y="0"/>
            <a:chExt cx="2170" cy="2486"/>
          </a:xfrm>
        </p:grpSpPr>
        <p:grpSp>
          <p:nvGrpSpPr>
            <p:cNvPr id="3214" name="Group 8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346" name="Oval 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347" name="Oval 1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60597B"/>
                  </a:gs>
                  <a:gs pos="100000">
                    <a:srgbClr val="3E3E5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215" name="Group 11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344" name="Oval 1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rgbClr val="666699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345" name="Oval 1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60597B"/>
                  </a:gs>
                  <a:gs pos="100000">
                    <a:srgbClr val="3E3E5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216" name="Group 14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342" name="Oval 1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rgbClr val="666699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343" name="Oval 1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60597B"/>
                  </a:gs>
                  <a:gs pos="100000">
                    <a:srgbClr val="3E3E5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217" name="Group 17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218" name="Group 18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340" name="Oval 19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E3E5C"/>
                    </a:gs>
                    <a:gs pos="100000">
                      <a:srgbClr val="6666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sp>
              <p:nvSpPr>
                <p:cNvPr id="3341" name="Oval 20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66FF"/>
                    </a:gs>
                    <a:gs pos="100000">
                      <a:srgbClr val="3E3E5C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</p:grpSp>
          <p:grpSp>
            <p:nvGrpSpPr>
              <p:cNvPr id="3219" name="Group 21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242" name="Group 22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3338" name="Freeform 23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39" name="Freeform 24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3" name="Group 25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3336" name="Freeform 26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37" name="Freeform 27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4" name="Group 28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3334" name="Freeform 29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35" name="Freeform 30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5" name="Group 31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3332" name="Freeform 32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33" name="Freeform 33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6" name="Group 34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3330" name="Freeform 35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31" name="Freeform 36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7" name="Group 37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3328" name="Freeform 38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29" name="Freeform 39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8" name="Group 40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3326" name="Freeform 41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27" name="Freeform 42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9" name="Group 43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3324" name="Freeform 44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25" name="Freeform 45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0" name="Group 46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3322" name="Freeform 47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23" name="Freeform 48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1" name="Group 49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3320" name="Freeform 50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21" name="Freeform 51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2" name="Group 52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3318" name="Freeform 53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19" name="Freeform 54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3" name="Group 55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3316" name="Freeform 56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17" name="Freeform 57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4" name="Group 58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3314" name="Freeform 59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15" name="Freeform 60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5" name="Group 61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3312" name="Freeform 62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13" name="Freeform 63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6" name="Group 64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3310" name="Freeform 65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11" name="Freeform 66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7" name="Group 67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308" name="Freeform 68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09" name="Freeform 69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8" name="Group 70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306" name="Freeform 71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07" name="Freeform 72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9" name="Group 73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3304" name="Freeform 74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05" name="Freeform 75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0" name="Group 76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302" name="Freeform 77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03" name="Freeform 78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1" name="Group 79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3300" name="Freeform 80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01" name="Freeform 81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2" name="Group 82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3298" name="Freeform 83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99" name="Freeform 84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263" name="Freeform 85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99"/>
                    </a:gs>
                    <a:gs pos="100000">
                      <a:srgbClr val="6666FF"/>
                    </a:gs>
                  </a:gsLst>
                  <a:lin ang="0" scaled="1"/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sp>
              <p:nvSpPr>
                <p:cNvPr id="3264" name="Freeform 86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66699"/>
                    </a:gs>
                    <a:gs pos="100000">
                      <a:srgbClr val="FFFF99"/>
                    </a:gs>
                  </a:gsLst>
                  <a:lin ang="0" scaled="1"/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grpSp>
              <p:nvGrpSpPr>
                <p:cNvPr id="3265" name="Group 87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3296" name="Freeform 88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97" name="Freeform 89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1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6" name="Group 90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3294" name="Freeform 91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6 h 504"/>
                      <a:gd name="T2" fmla="*/ 2 w 2736"/>
                      <a:gd name="T3" fmla="*/ 2 h 504"/>
                      <a:gd name="T4" fmla="*/ 4 w 2736"/>
                      <a:gd name="T5" fmla="*/ 1 h 504"/>
                      <a:gd name="T6" fmla="*/ 7 w 2736"/>
                      <a:gd name="T7" fmla="*/ 1 h 504"/>
                      <a:gd name="T8" fmla="*/ 7 w 2736"/>
                      <a:gd name="T9" fmla="*/ 2 h 504"/>
                      <a:gd name="T10" fmla="*/ 4 w 2736"/>
                      <a:gd name="T11" fmla="*/ 2 h 504"/>
                      <a:gd name="T12" fmla="*/ 2 w 2736"/>
                      <a:gd name="T13" fmla="*/ 4 h 504"/>
                      <a:gd name="T14" fmla="*/ 0 w 2736"/>
                      <a:gd name="T15" fmla="*/ 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95" name="Freeform 92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3 h 791"/>
                      <a:gd name="T6" fmla="*/ 1 w 1769"/>
                      <a:gd name="T7" fmla="*/ 5 h 791"/>
                      <a:gd name="T8" fmla="*/ 1 w 1769"/>
                      <a:gd name="T9" fmla="*/ 7 h 791"/>
                      <a:gd name="T10" fmla="*/ 1 w 1769"/>
                      <a:gd name="T11" fmla="*/ 10 h 791"/>
                      <a:gd name="T12" fmla="*/ 1 w 1769"/>
                      <a:gd name="T13" fmla="*/ 8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7" name="Group 93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3292" name="Freeform 94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93" name="Freeform 95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8" name="Group 96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3290" name="Freeform 97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91" name="Freeform 98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9" name="Group 99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288" name="Freeform 10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0 w 2736"/>
                      <a:gd name="T3" fmla="*/ 6 h 504"/>
                      <a:gd name="T4" fmla="*/ 41 w 2736"/>
                      <a:gd name="T5" fmla="*/ 1 h 504"/>
                      <a:gd name="T6" fmla="*/ 62 w 2736"/>
                      <a:gd name="T7" fmla="*/ 1 h 504"/>
                      <a:gd name="T8" fmla="*/ 62 w 2736"/>
                      <a:gd name="T9" fmla="*/ 4 h 504"/>
                      <a:gd name="T10" fmla="*/ 40 w 2736"/>
                      <a:gd name="T11" fmla="*/ 4 h 504"/>
                      <a:gd name="T12" fmla="*/ 15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89" name="Freeform 10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3 w 1769"/>
                      <a:gd name="T3" fmla="*/ 2 h 791"/>
                      <a:gd name="T4" fmla="*/ 7 w 1769"/>
                      <a:gd name="T5" fmla="*/ 7 h 791"/>
                      <a:gd name="T6" fmla="*/ 10 w 1769"/>
                      <a:gd name="T7" fmla="*/ 15 h 791"/>
                      <a:gd name="T8" fmla="*/ 11 w 1769"/>
                      <a:gd name="T9" fmla="*/ 22 h 791"/>
                      <a:gd name="T10" fmla="*/ 11 w 1769"/>
                      <a:gd name="T11" fmla="*/ 28 h 791"/>
                      <a:gd name="T12" fmla="*/ 10 w 1769"/>
                      <a:gd name="T13" fmla="*/ 22 h 791"/>
                      <a:gd name="T14" fmla="*/ 9 w 1769"/>
                      <a:gd name="T15" fmla="*/ 16 h 791"/>
                      <a:gd name="T16" fmla="*/ 7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0" name="Group 102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286" name="Freeform 103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3 w 2736"/>
                      <a:gd name="T3" fmla="*/ 5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2 w 2736"/>
                      <a:gd name="T9" fmla="*/ 3 h 504"/>
                      <a:gd name="T10" fmla="*/ 66 w 2736"/>
                      <a:gd name="T11" fmla="*/ 3 h 504"/>
                      <a:gd name="T12" fmla="*/ 24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87" name="Freeform 104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2 w 1769"/>
                      <a:gd name="T5" fmla="*/ 6 h 791"/>
                      <a:gd name="T6" fmla="*/ 17 w 1769"/>
                      <a:gd name="T7" fmla="*/ 12 h 791"/>
                      <a:gd name="T8" fmla="*/ 18 w 1769"/>
                      <a:gd name="T9" fmla="*/ 17 h 791"/>
                      <a:gd name="T10" fmla="*/ 17 w 1769"/>
                      <a:gd name="T11" fmla="*/ 22 h 791"/>
                      <a:gd name="T12" fmla="*/ 16 w 1769"/>
                      <a:gd name="T13" fmla="*/ 17 h 791"/>
                      <a:gd name="T14" fmla="*/ 14 w 1769"/>
                      <a:gd name="T15" fmla="*/ 13 h 791"/>
                      <a:gd name="T16" fmla="*/ 11 w 1769"/>
                      <a:gd name="T17" fmla="*/ 8 h 791"/>
                      <a:gd name="T18" fmla="*/ 6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1" name="Group 105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3284" name="Freeform 106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85" name="Freeform 107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2" name="Group 108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3282" name="Freeform 109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25 w 2736"/>
                      <a:gd name="T3" fmla="*/ 4 h 504"/>
                      <a:gd name="T4" fmla="*/ 52 w 2736"/>
                      <a:gd name="T5" fmla="*/ 1 h 504"/>
                      <a:gd name="T6" fmla="*/ 79 w 2736"/>
                      <a:gd name="T7" fmla="*/ 1 h 504"/>
                      <a:gd name="T8" fmla="*/ 79 w 2736"/>
                      <a:gd name="T9" fmla="*/ 2 h 504"/>
                      <a:gd name="T10" fmla="*/ 51 w 2736"/>
                      <a:gd name="T11" fmla="*/ 2 h 504"/>
                      <a:gd name="T12" fmla="*/ 19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83" name="Freeform 110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1 h 791"/>
                      <a:gd name="T4" fmla="*/ 10 w 1769"/>
                      <a:gd name="T5" fmla="*/ 5 h 791"/>
                      <a:gd name="T6" fmla="*/ 13 w 1769"/>
                      <a:gd name="T7" fmla="*/ 11 h 791"/>
                      <a:gd name="T8" fmla="*/ 14 w 1769"/>
                      <a:gd name="T9" fmla="*/ 15 h 791"/>
                      <a:gd name="T10" fmla="*/ 14 w 1769"/>
                      <a:gd name="T11" fmla="*/ 20 h 791"/>
                      <a:gd name="T12" fmla="*/ 13 w 1769"/>
                      <a:gd name="T13" fmla="*/ 16 h 791"/>
                      <a:gd name="T14" fmla="*/ 11 w 1769"/>
                      <a:gd name="T15" fmla="*/ 12 h 791"/>
                      <a:gd name="T16" fmla="*/ 9 w 1769"/>
                      <a:gd name="T17" fmla="*/ 8 h 791"/>
                      <a:gd name="T18" fmla="*/ 5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3" name="Group 111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3280" name="Freeform 112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20 w 2736"/>
                      <a:gd name="T3" fmla="*/ 1 h 504"/>
                      <a:gd name="T4" fmla="*/ 42 w 2736"/>
                      <a:gd name="T5" fmla="*/ 0 h 504"/>
                      <a:gd name="T6" fmla="*/ 64 w 2736"/>
                      <a:gd name="T7" fmla="*/ 0 h 504"/>
                      <a:gd name="T8" fmla="*/ 64 w 2736"/>
                      <a:gd name="T9" fmla="*/ 0 h 504"/>
                      <a:gd name="T10" fmla="*/ 42 w 2736"/>
                      <a:gd name="T11" fmla="*/ 0 h 504"/>
                      <a:gd name="T12" fmla="*/ 1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81" name="Freeform 113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8 w 1769"/>
                      <a:gd name="T5" fmla="*/ 1 h 791"/>
                      <a:gd name="T6" fmla="*/ 10 w 1769"/>
                      <a:gd name="T7" fmla="*/ 3 h 791"/>
                      <a:gd name="T8" fmla="*/ 11 w 1769"/>
                      <a:gd name="T9" fmla="*/ 4 h 791"/>
                      <a:gd name="T10" fmla="*/ 11 w 1769"/>
                      <a:gd name="T11" fmla="*/ 5 h 791"/>
                      <a:gd name="T12" fmla="*/ 10 w 1769"/>
                      <a:gd name="T13" fmla="*/ 4 h 791"/>
                      <a:gd name="T14" fmla="*/ 9 w 1769"/>
                      <a:gd name="T15" fmla="*/ 3 h 791"/>
                      <a:gd name="T16" fmla="*/ 7 w 1769"/>
                      <a:gd name="T17" fmla="*/ 2 h 791"/>
                      <a:gd name="T18" fmla="*/ 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4" name="Group 114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3278" name="Freeform 115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1 w 2736"/>
                      <a:gd name="T3" fmla="*/ 1 h 504"/>
                      <a:gd name="T4" fmla="*/ 23 w 2736"/>
                      <a:gd name="T5" fmla="*/ 0 h 504"/>
                      <a:gd name="T6" fmla="*/ 35 w 2736"/>
                      <a:gd name="T7" fmla="*/ 0 h 504"/>
                      <a:gd name="T8" fmla="*/ 35 w 2736"/>
                      <a:gd name="T9" fmla="*/ 0 h 504"/>
                      <a:gd name="T10" fmla="*/ 23 w 2736"/>
                      <a:gd name="T11" fmla="*/ 0 h 504"/>
                      <a:gd name="T12" fmla="*/ 9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79" name="Freeform 116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6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6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5" name="Group 117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3276" name="Freeform 118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9 w 2736"/>
                      <a:gd name="T3" fmla="*/ 0 h 504"/>
                      <a:gd name="T4" fmla="*/ 19 w 2736"/>
                      <a:gd name="T5" fmla="*/ 0 h 504"/>
                      <a:gd name="T6" fmla="*/ 30 w 2736"/>
                      <a:gd name="T7" fmla="*/ 0 h 504"/>
                      <a:gd name="T8" fmla="*/ 30 w 2736"/>
                      <a:gd name="T9" fmla="*/ 0 h 504"/>
                      <a:gd name="T10" fmla="*/ 19 w 2736"/>
                      <a:gd name="T11" fmla="*/ 0 h 504"/>
                      <a:gd name="T12" fmla="*/ 7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77" name="Freeform 119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0 h 791"/>
                      <a:gd name="T8" fmla="*/ 5 w 1769"/>
                      <a:gd name="T9" fmla="*/ 0 h 791"/>
                      <a:gd name="T10" fmla="*/ 5 w 1769"/>
                      <a:gd name="T11" fmla="*/ 1 h 791"/>
                      <a:gd name="T12" fmla="*/ 5 w 1769"/>
                      <a:gd name="T13" fmla="*/ 0 h 791"/>
                      <a:gd name="T14" fmla="*/ 4 w 1769"/>
                      <a:gd name="T15" fmla="*/ 0 h 791"/>
                      <a:gd name="T16" fmla="*/ 3 w 1769"/>
                      <a:gd name="T17" fmla="*/ 0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220" name="Freeform 120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1" name="Arc 121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2" name="Arc 122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3" name="Arc 123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4" name="Arc 124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5" name="Arc 125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6" name="Arc 126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7" name="Arc 127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8" name="Arc 128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9" name="Freeform 129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0" name="Freeform 130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1" name="Arc 131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2" name="Arc 132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3" name="Arc 133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4" name="Freeform 134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4 w 776"/>
                  <a:gd name="T3" fmla="*/ 0 h 2368"/>
                  <a:gd name="T4" fmla="*/ 2 w 776"/>
                  <a:gd name="T5" fmla="*/ 0 h 2368"/>
                  <a:gd name="T6" fmla="*/ 5 w 776"/>
                  <a:gd name="T7" fmla="*/ 0 h 2368"/>
                  <a:gd name="T8" fmla="*/ 3 w 776"/>
                  <a:gd name="T9" fmla="*/ 0 h 2368"/>
                  <a:gd name="T10" fmla="*/ 5 w 776"/>
                  <a:gd name="T11" fmla="*/ 0 h 2368"/>
                  <a:gd name="T12" fmla="*/ 4 w 776"/>
                  <a:gd name="T13" fmla="*/ 0 h 2368"/>
                  <a:gd name="T14" fmla="*/ 7 w 776"/>
                  <a:gd name="T15" fmla="*/ 0 h 2368"/>
                  <a:gd name="T16" fmla="*/ 5 w 776"/>
                  <a:gd name="T17" fmla="*/ 0 h 2368"/>
                  <a:gd name="T18" fmla="*/ 8 w 776"/>
                  <a:gd name="T19" fmla="*/ 0 h 2368"/>
                  <a:gd name="T20" fmla="*/ 7 w 776"/>
                  <a:gd name="T21" fmla="*/ 0 h 2368"/>
                  <a:gd name="T22" fmla="*/ 8 w 776"/>
                  <a:gd name="T23" fmla="*/ 0 h 2368"/>
                  <a:gd name="T24" fmla="*/ 8 w 776"/>
                  <a:gd name="T25" fmla="*/ 0 h 2368"/>
                  <a:gd name="T26" fmla="*/ 10 w 776"/>
                  <a:gd name="T27" fmla="*/ 0 h 2368"/>
                  <a:gd name="T28" fmla="*/ 9 w 776"/>
                  <a:gd name="T29" fmla="*/ 0 h 2368"/>
                  <a:gd name="T30" fmla="*/ 11 w 776"/>
                  <a:gd name="T31" fmla="*/ 0 h 2368"/>
                  <a:gd name="T32" fmla="*/ 10 w 776"/>
                  <a:gd name="T33" fmla="*/ 0 h 2368"/>
                  <a:gd name="T34" fmla="*/ 11 w 776"/>
                  <a:gd name="T35" fmla="*/ 0 h 2368"/>
                  <a:gd name="T36" fmla="*/ 10 w 776"/>
                  <a:gd name="T37" fmla="*/ 0 h 2368"/>
                  <a:gd name="T38" fmla="*/ 12 w 776"/>
                  <a:gd name="T39" fmla="*/ 0 h 2368"/>
                  <a:gd name="T40" fmla="*/ 11 w 776"/>
                  <a:gd name="T41" fmla="*/ 0 h 2368"/>
                  <a:gd name="T42" fmla="*/ 12 w 776"/>
                  <a:gd name="T43" fmla="*/ 0 h 2368"/>
                  <a:gd name="T44" fmla="*/ 11 w 776"/>
                  <a:gd name="T45" fmla="*/ 0 h 2368"/>
                  <a:gd name="T46" fmla="*/ 1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5" name="Freeform 135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6" name="Freeform 136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7" name="Freeform 137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4 w 776"/>
                  <a:gd name="T15" fmla="*/ 0 h 2368"/>
                  <a:gd name="T16" fmla="*/ 4 w 776"/>
                  <a:gd name="T17" fmla="*/ 0 h 2368"/>
                  <a:gd name="T18" fmla="*/ 5 w 776"/>
                  <a:gd name="T19" fmla="*/ 0 h 2368"/>
                  <a:gd name="T20" fmla="*/ 4 w 776"/>
                  <a:gd name="T21" fmla="*/ 0 h 2368"/>
                  <a:gd name="T22" fmla="*/ 5 w 776"/>
                  <a:gd name="T23" fmla="*/ 0 h 2368"/>
                  <a:gd name="T24" fmla="*/ 5 w 776"/>
                  <a:gd name="T25" fmla="*/ 0 h 2368"/>
                  <a:gd name="T26" fmla="*/ 6 w 776"/>
                  <a:gd name="T27" fmla="*/ 0 h 2368"/>
                  <a:gd name="T28" fmla="*/ 6 w 776"/>
                  <a:gd name="T29" fmla="*/ 0 h 2368"/>
                  <a:gd name="T30" fmla="*/ 6 w 776"/>
                  <a:gd name="T31" fmla="*/ 0 h 2368"/>
                  <a:gd name="T32" fmla="*/ 6 w 776"/>
                  <a:gd name="T33" fmla="*/ 0 h 2368"/>
                  <a:gd name="T34" fmla="*/ 6 w 776"/>
                  <a:gd name="T35" fmla="*/ 0 h 2368"/>
                  <a:gd name="T36" fmla="*/ 6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8" name="Freeform 138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38 w 776"/>
                  <a:gd name="T3" fmla="*/ 0 h 2368"/>
                  <a:gd name="T4" fmla="*/ 15 w 776"/>
                  <a:gd name="T5" fmla="*/ 0 h 2368"/>
                  <a:gd name="T6" fmla="*/ 53 w 776"/>
                  <a:gd name="T7" fmla="*/ 0 h 2368"/>
                  <a:gd name="T8" fmla="*/ 30 w 776"/>
                  <a:gd name="T9" fmla="*/ 0 h 2368"/>
                  <a:gd name="T10" fmla="*/ 60 w 776"/>
                  <a:gd name="T11" fmla="*/ 0 h 2368"/>
                  <a:gd name="T12" fmla="*/ 45 w 776"/>
                  <a:gd name="T13" fmla="*/ 0 h 2368"/>
                  <a:gd name="T14" fmla="*/ 74 w 776"/>
                  <a:gd name="T15" fmla="*/ 0 h 2368"/>
                  <a:gd name="T16" fmla="*/ 60 w 776"/>
                  <a:gd name="T17" fmla="*/ 0 h 2368"/>
                  <a:gd name="T18" fmla="*/ 82 w 776"/>
                  <a:gd name="T19" fmla="*/ 0 h 2368"/>
                  <a:gd name="T20" fmla="*/ 74 w 776"/>
                  <a:gd name="T21" fmla="*/ 0 h 2368"/>
                  <a:gd name="T22" fmla="*/ 90 w 776"/>
                  <a:gd name="T23" fmla="*/ 0 h 2368"/>
                  <a:gd name="T24" fmla="*/ 90 w 776"/>
                  <a:gd name="T25" fmla="*/ 0 h 2368"/>
                  <a:gd name="T26" fmla="*/ 104 w 776"/>
                  <a:gd name="T27" fmla="*/ 0 h 2368"/>
                  <a:gd name="T28" fmla="*/ 97 w 776"/>
                  <a:gd name="T29" fmla="*/ 0 h 2368"/>
                  <a:gd name="T30" fmla="*/ 112 w 776"/>
                  <a:gd name="T31" fmla="*/ 0 h 2368"/>
                  <a:gd name="T32" fmla="*/ 104 w 776"/>
                  <a:gd name="T33" fmla="*/ 0 h 2368"/>
                  <a:gd name="T34" fmla="*/ 112 w 776"/>
                  <a:gd name="T35" fmla="*/ 0 h 2368"/>
                  <a:gd name="T36" fmla="*/ 104 w 776"/>
                  <a:gd name="T37" fmla="*/ 0 h 2368"/>
                  <a:gd name="T38" fmla="*/ 120 w 776"/>
                  <a:gd name="T39" fmla="*/ 0 h 2368"/>
                  <a:gd name="T40" fmla="*/ 112 w 776"/>
                  <a:gd name="T41" fmla="*/ 0 h 2368"/>
                  <a:gd name="T42" fmla="*/ 120 w 776"/>
                  <a:gd name="T43" fmla="*/ 0 h 2368"/>
                  <a:gd name="T44" fmla="*/ 112 w 776"/>
                  <a:gd name="T45" fmla="*/ 0 h 2368"/>
                  <a:gd name="T46" fmla="*/ 12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9" name="Freeform 139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40" name="Freeform 140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41" name="Freeform 141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</p:grpSp>
      <p:grpSp>
        <p:nvGrpSpPr>
          <p:cNvPr id="3079" name="Group 142"/>
          <p:cNvGrpSpPr>
            <a:grpSpLocks/>
          </p:cNvGrpSpPr>
          <p:nvPr/>
        </p:nvGrpSpPr>
        <p:grpSpPr bwMode="auto">
          <a:xfrm>
            <a:off x="7543800" y="5562600"/>
            <a:ext cx="1600200" cy="1524000"/>
            <a:chOff x="3115" y="0"/>
            <a:chExt cx="2170" cy="2486"/>
          </a:xfrm>
        </p:grpSpPr>
        <p:grpSp>
          <p:nvGrpSpPr>
            <p:cNvPr id="3080" name="Group 14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212" name="Oval 14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13" name="Oval 14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081" name="Group 14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210" name="Oval 14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11" name="Oval 14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082" name="Group 14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208" name="Oval 15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09" name="Oval 15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083" name="Group 15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084" name="Group 15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206" name="Oval 15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sp>
              <p:nvSpPr>
                <p:cNvPr id="3207" name="Oval 15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</p:grpSp>
          <p:grpSp>
            <p:nvGrpSpPr>
              <p:cNvPr id="3085" name="Group 15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108" name="Group 15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3204" name="Freeform 15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05" name="Freeform 15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09" name="Group 16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3202" name="Freeform 16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03" name="Freeform 16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0" name="Group 16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3200" name="Freeform 16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01" name="Freeform 16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1" name="Group 16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3198" name="Freeform 16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9" name="Freeform 16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2" name="Group 16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3196" name="Freeform 17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7" name="Freeform 17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3" name="Group 17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3194" name="Freeform 17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5" name="Freeform 17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4" name="Group 17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3192" name="Freeform 17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3" name="Freeform 17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5" name="Group 17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3190" name="Freeform 17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1" name="Freeform 18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6" name="Group 18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3188" name="Freeform 18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9" name="Freeform 18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7" name="Group 18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3186" name="Freeform 18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7" name="Freeform 18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8" name="Group 18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3184" name="Freeform 18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5" name="Freeform 18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9" name="Group 19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3182" name="Freeform 19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3" name="Freeform 19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0" name="Group 19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3180" name="Freeform 19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1" name="Freeform 19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1" name="Group 19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3178" name="Freeform 19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9" name="Freeform 19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2" name="Group 19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3176" name="Freeform 20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7" name="Freeform 20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3" name="Group 20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174" name="Freeform 20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5" name="Freeform 20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4" name="Group 20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172" name="Freeform 20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3" name="Freeform 20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5" name="Group 20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3170" name="Freeform 20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1" name="Freeform 21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6" name="Group 21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168" name="Freeform 21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9" name="Freeform 21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7" name="Group 21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3166" name="Freeform 21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7" name="Freeform 21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8" name="Group 21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3164" name="Freeform 21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5" name="Freeform 21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29" name="Freeform 22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sp>
              <p:nvSpPr>
                <p:cNvPr id="3130" name="Freeform 22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grpSp>
              <p:nvGrpSpPr>
                <p:cNvPr id="3131" name="Group 22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3162" name="Freeform 22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3" name="Freeform 22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1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2" name="Group 22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3160" name="Freeform 22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6 h 504"/>
                      <a:gd name="T2" fmla="*/ 2 w 2736"/>
                      <a:gd name="T3" fmla="*/ 2 h 504"/>
                      <a:gd name="T4" fmla="*/ 4 w 2736"/>
                      <a:gd name="T5" fmla="*/ 1 h 504"/>
                      <a:gd name="T6" fmla="*/ 7 w 2736"/>
                      <a:gd name="T7" fmla="*/ 1 h 504"/>
                      <a:gd name="T8" fmla="*/ 7 w 2736"/>
                      <a:gd name="T9" fmla="*/ 2 h 504"/>
                      <a:gd name="T10" fmla="*/ 4 w 2736"/>
                      <a:gd name="T11" fmla="*/ 2 h 504"/>
                      <a:gd name="T12" fmla="*/ 2 w 2736"/>
                      <a:gd name="T13" fmla="*/ 4 h 504"/>
                      <a:gd name="T14" fmla="*/ 0 w 2736"/>
                      <a:gd name="T15" fmla="*/ 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1" name="Freeform 22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3 h 791"/>
                      <a:gd name="T6" fmla="*/ 1 w 1769"/>
                      <a:gd name="T7" fmla="*/ 5 h 791"/>
                      <a:gd name="T8" fmla="*/ 1 w 1769"/>
                      <a:gd name="T9" fmla="*/ 7 h 791"/>
                      <a:gd name="T10" fmla="*/ 1 w 1769"/>
                      <a:gd name="T11" fmla="*/ 10 h 791"/>
                      <a:gd name="T12" fmla="*/ 1 w 1769"/>
                      <a:gd name="T13" fmla="*/ 8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3" name="Group 22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3158" name="Freeform 22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9" name="Freeform 23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4" name="Group 23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3156" name="Freeform 23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7" name="Freeform 23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5" name="Group 23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154" name="Freeform 23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0 w 2736"/>
                      <a:gd name="T3" fmla="*/ 6 h 504"/>
                      <a:gd name="T4" fmla="*/ 41 w 2736"/>
                      <a:gd name="T5" fmla="*/ 1 h 504"/>
                      <a:gd name="T6" fmla="*/ 62 w 2736"/>
                      <a:gd name="T7" fmla="*/ 1 h 504"/>
                      <a:gd name="T8" fmla="*/ 62 w 2736"/>
                      <a:gd name="T9" fmla="*/ 4 h 504"/>
                      <a:gd name="T10" fmla="*/ 40 w 2736"/>
                      <a:gd name="T11" fmla="*/ 4 h 504"/>
                      <a:gd name="T12" fmla="*/ 15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5" name="Freeform 23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3 w 1769"/>
                      <a:gd name="T3" fmla="*/ 2 h 791"/>
                      <a:gd name="T4" fmla="*/ 7 w 1769"/>
                      <a:gd name="T5" fmla="*/ 7 h 791"/>
                      <a:gd name="T6" fmla="*/ 10 w 1769"/>
                      <a:gd name="T7" fmla="*/ 15 h 791"/>
                      <a:gd name="T8" fmla="*/ 11 w 1769"/>
                      <a:gd name="T9" fmla="*/ 22 h 791"/>
                      <a:gd name="T10" fmla="*/ 11 w 1769"/>
                      <a:gd name="T11" fmla="*/ 28 h 791"/>
                      <a:gd name="T12" fmla="*/ 10 w 1769"/>
                      <a:gd name="T13" fmla="*/ 22 h 791"/>
                      <a:gd name="T14" fmla="*/ 9 w 1769"/>
                      <a:gd name="T15" fmla="*/ 16 h 791"/>
                      <a:gd name="T16" fmla="*/ 7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6" name="Group 23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152" name="Freeform 23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3 w 2736"/>
                      <a:gd name="T3" fmla="*/ 5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2 w 2736"/>
                      <a:gd name="T9" fmla="*/ 3 h 504"/>
                      <a:gd name="T10" fmla="*/ 66 w 2736"/>
                      <a:gd name="T11" fmla="*/ 3 h 504"/>
                      <a:gd name="T12" fmla="*/ 24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3" name="Freeform 23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2 w 1769"/>
                      <a:gd name="T5" fmla="*/ 6 h 791"/>
                      <a:gd name="T6" fmla="*/ 17 w 1769"/>
                      <a:gd name="T7" fmla="*/ 12 h 791"/>
                      <a:gd name="T8" fmla="*/ 18 w 1769"/>
                      <a:gd name="T9" fmla="*/ 17 h 791"/>
                      <a:gd name="T10" fmla="*/ 17 w 1769"/>
                      <a:gd name="T11" fmla="*/ 22 h 791"/>
                      <a:gd name="T12" fmla="*/ 16 w 1769"/>
                      <a:gd name="T13" fmla="*/ 17 h 791"/>
                      <a:gd name="T14" fmla="*/ 14 w 1769"/>
                      <a:gd name="T15" fmla="*/ 13 h 791"/>
                      <a:gd name="T16" fmla="*/ 11 w 1769"/>
                      <a:gd name="T17" fmla="*/ 8 h 791"/>
                      <a:gd name="T18" fmla="*/ 6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7" name="Group 24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3150" name="Freeform 24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1" name="Freeform 24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8" name="Group 24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3148" name="Freeform 24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25 w 2736"/>
                      <a:gd name="T3" fmla="*/ 4 h 504"/>
                      <a:gd name="T4" fmla="*/ 52 w 2736"/>
                      <a:gd name="T5" fmla="*/ 1 h 504"/>
                      <a:gd name="T6" fmla="*/ 79 w 2736"/>
                      <a:gd name="T7" fmla="*/ 1 h 504"/>
                      <a:gd name="T8" fmla="*/ 79 w 2736"/>
                      <a:gd name="T9" fmla="*/ 2 h 504"/>
                      <a:gd name="T10" fmla="*/ 51 w 2736"/>
                      <a:gd name="T11" fmla="*/ 2 h 504"/>
                      <a:gd name="T12" fmla="*/ 19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49" name="Freeform 24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1 h 791"/>
                      <a:gd name="T4" fmla="*/ 10 w 1769"/>
                      <a:gd name="T5" fmla="*/ 5 h 791"/>
                      <a:gd name="T6" fmla="*/ 13 w 1769"/>
                      <a:gd name="T7" fmla="*/ 11 h 791"/>
                      <a:gd name="T8" fmla="*/ 14 w 1769"/>
                      <a:gd name="T9" fmla="*/ 15 h 791"/>
                      <a:gd name="T10" fmla="*/ 14 w 1769"/>
                      <a:gd name="T11" fmla="*/ 20 h 791"/>
                      <a:gd name="T12" fmla="*/ 13 w 1769"/>
                      <a:gd name="T13" fmla="*/ 16 h 791"/>
                      <a:gd name="T14" fmla="*/ 11 w 1769"/>
                      <a:gd name="T15" fmla="*/ 12 h 791"/>
                      <a:gd name="T16" fmla="*/ 9 w 1769"/>
                      <a:gd name="T17" fmla="*/ 8 h 791"/>
                      <a:gd name="T18" fmla="*/ 5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9" name="Group 24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3146" name="Freeform 24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20 w 2736"/>
                      <a:gd name="T3" fmla="*/ 1 h 504"/>
                      <a:gd name="T4" fmla="*/ 42 w 2736"/>
                      <a:gd name="T5" fmla="*/ 0 h 504"/>
                      <a:gd name="T6" fmla="*/ 64 w 2736"/>
                      <a:gd name="T7" fmla="*/ 0 h 504"/>
                      <a:gd name="T8" fmla="*/ 64 w 2736"/>
                      <a:gd name="T9" fmla="*/ 0 h 504"/>
                      <a:gd name="T10" fmla="*/ 42 w 2736"/>
                      <a:gd name="T11" fmla="*/ 0 h 504"/>
                      <a:gd name="T12" fmla="*/ 1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47" name="Freeform 24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8 w 1769"/>
                      <a:gd name="T5" fmla="*/ 1 h 791"/>
                      <a:gd name="T6" fmla="*/ 10 w 1769"/>
                      <a:gd name="T7" fmla="*/ 3 h 791"/>
                      <a:gd name="T8" fmla="*/ 11 w 1769"/>
                      <a:gd name="T9" fmla="*/ 4 h 791"/>
                      <a:gd name="T10" fmla="*/ 11 w 1769"/>
                      <a:gd name="T11" fmla="*/ 5 h 791"/>
                      <a:gd name="T12" fmla="*/ 10 w 1769"/>
                      <a:gd name="T13" fmla="*/ 4 h 791"/>
                      <a:gd name="T14" fmla="*/ 9 w 1769"/>
                      <a:gd name="T15" fmla="*/ 3 h 791"/>
                      <a:gd name="T16" fmla="*/ 7 w 1769"/>
                      <a:gd name="T17" fmla="*/ 2 h 791"/>
                      <a:gd name="T18" fmla="*/ 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40" name="Group 24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3144" name="Freeform 25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1 w 2736"/>
                      <a:gd name="T3" fmla="*/ 1 h 504"/>
                      <a:gd name="T4" fmla="*/ 23 w 2736"/>
                      <a:gd name="T5" fmla="*/ 0 h 504"/>
                      <a:gd name="T6" fmla="*/ 35 w 2736"/>
                      <a:gd name="T7" fmla="*/ 0 h 504"/>
                      <a:gd name="T8" fmla="*/ 35 w 2736"/>
                      <a:gd name="T9" fmla="*/ 0 h 504"/>
                      <a:gd name="T10" fmla="*/ 23 w 2736"/>
                      <a:gd name="T11" fmla="*/ 0 h 504"/>
                      <a:gd name="T12" fmla="*/ 9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45" name="Freeform 25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6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6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41" name="Group 25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3142" name="Freeform 25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9 w 2736"/>
                      <a:gd name="T3" fmla="*/ 0 h 504"/>
                      <a:gd name="T4" fmla="*/ 19 w 2736"/>
                      <a:gd name="T5" fmla="*/ 0 h 504"/>
                      <a:gd name="T6" fmla="*/ 30 w 2736"/>
                      <a:gd name="T7" fmla="*/ 0 h 504"/>
                      <a:gd name="T8" fmla="*/ 30 w 2736"/>
                      <a:gd name="T9" fmla="*/ 0 h 504"/>
                      <a:gd name="T10" fmla="*/ 19 w 2736"/>
                      <a:gd name="T11" fmla="*/ 0 h 504"/>
                      <a:gd name="T12" fmla="*/ 7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43" name="Freeform 25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0 h 791"/>
                      <a:gd name="T8" fmla="*/ 5 w 1769"/>
                      <a:gd name="T9" fmla="*/ 0 h 791"/>
                      <a:gd name="T10" fmla="*/ 5 w 1769"/>
                      <a:gd name="T11" fmla="*/ 1 h 791"/>
                      <a:gd name="T12" fmla="*/ 5 w 1769"/>
                      <a:gd name="T13" fmla="*/ 0 h 791"/>
                      <a:gd name="T14" fmla="*/ 4 w 1769"/>
                      <a:gd name="T15" fmla="*/ 0 h 791"/>
                      <a:gd name="T16" fmla="*/ 3 w 1769"/>
                      <a:gd name="T17" fmla="*/ 0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086" name="Freeform 25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87" name="Arc 25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88" name="Arc 25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89" name="Arc 25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0" name="Arc 25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1" name="Arc 26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2" name="Arc 26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3" name="Arc 26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4" name="Arc 26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5" name="Freeform 26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6" name="Freeform 26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7" name="Arc 26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8" name="Arc 26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9" name="Arc 26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0" name="Freeform 26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4 w 776"/>
                  <a:gd name="T3" fmla="*/ 0 h 2368"/>
                  <a:gd name="T4" fmla="*/ 2 w 776"/>
                  <a:gd name="T5" fmla="*/ 0 h 2368"/>
                  <a:gd name="T6" fmla="*/ 5 w 776"/>
                  <a:gd name="T7" fmla="*/ 0 h 2368"/>
                  <a:gd name="T8" fmla="*/ 3 w 776"/>
                  <a:gd name="T9" fmla="*/ 0 h 2368"/>
                  <a:gd name="T10" fmla="*/ 5 w 776"/>
                  <a:gd name="T11" fmla="*/ 0 h 2368"/>
                  <a:gd name="T12" fmla="*/ 4 w 776"/>
                  <a:gd name="T13" fmla="*/ 0 h 2368"/>
                  <a:gd name="T14" fmla="*/ 7 w 776"/>
                  <a:gd name="T15" fmla="*/ 0 h 2368"/>
                  <a:gd name="T16" fmla="*/ 5 w 776"/>
                  <a:gd name="T17" fmla="*/ 0 h 2368"/>
                  <a:gd name="T18" fmla="*/ 8 w 776"/>
                  <a:gd name="T19" fmla="*/ 0 h 2368"/>
                  <a:gd name="T20" fmla="*/ 7 w 776"/>
                  <a:gd name="T21" fmla="*/ 0 h 2368"/>
                  <a:gd name="T22" fmla="*/ 8 w 776"/>
                  <a:gd name="T23" fmla="*/ 0 h 2368"/>
                  <a:gd name="T24" fmla="*/ 8 w 776"/>
                  <a:gd name="T25" fmla="*/ 0 h 2368"/>
                  <a:gd name="T26" fmla="*/ 10 w 776"/>
                  <a:gd name="T27" fmla="*/ 0 h 2368"/>
                  <a:gd name="T28" fmla="*/ 9 w 776"/>
                  <a:gd name="T29" fmla="*/ 0 h 2368"/>
                  <a:gd name="T30" fmla="*/ 11 w 776"/>
                  <a:gd name="T31" fmla="*/ 0 h 2368"/>
                  <a:gd name="T32" fmla="*/ 10 w 776"/>
                  <a:gd name="T33" fmla="*/ 0 h 2368"/>
                  <a:gd name="T34" fmla="*/ 11 w 776"/>
                  <a:gd name="T35" fmla="*/ 0 h 2368"/>
                  <a:gd name="T36" fmla="*/ 10 w 776"/>
                  <a:gd name="T37" fmla="*/ 0 h 2368"/>
                  <a:gd name="T38" fmla="*/ 12 w 776"/>
                  <a:gd name="T39" fmla="*/ 0 h 2368"/>
                  <a:gd name="T40" fmla="*/ 11 w 776"/>
                  <a:gd name="T41" fmla="*/ 0 h 2368"/>
                  <a:gd name="T42" fmla="*/ 12 w 776"/>
                  <a:gd name="T43" fmla="*/ 0 h 2368"/>
                  <a:gd name="T44" fmla="*/ 11 w 776"/>
                  <a:gd name="T45" fmla="*/ 0 h 2368"/>
                  <a:gd name="T46" fmla="*/ 1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1" name="Freeform 27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2" name="Freeform 27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3" name="Freeform 27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4 w 776"/>
                  <a:gd name="T15" fmla="*/ 0 h 2368"/>
                  <a:gd name="T16" fmla="*/ 4 w 776"/>
                  <a:gd name="T17" fmla="*/ 0 h 2368"/>
                  <a:gd name="T18" fmla="*/ 5 w 776"/>
                  <a:gd name="T19" fmla="*/ 0 h 2368"/>
                  <a:gd name="T20" fmla="*/ 4 w 776"/>
                  <a:gd name="T21" fmla="*/ 0 h 2368"/>
                  <a:gd name="T22" fmla="*/ 5 w 776"/>
                  <a:gd name="T23" fmla="*/ 0 h 2368"/>
                  <a:gd name="T24" fmla="*/ 5 w 776"/>
                  <a:gd name="T25" fmla="*/ 0 h 2368"/>
                  <a:gd name="T26" fmla="*/ 6 w 776"/>
                  <a:gd name="T27" fmla="*/ 0 h 2368"/>
                  <a:gd name="T28" fmla="*/ 6 w 776"/>
                  <a:gd name="T29" fmla="*/ 0 h 2368"/>
                  <a:gd name="T30" fmla="*/ 6 w 776"/>
                  <a:gd name="T31" fmla="*/ 0 h 2368"/>
                  <a:gd name="T32" fmla="*/ 6 w 776"/>
                  <a:gd name="T33" fmla="*/ 0 h 2368"/>
                  <a:gd name="T34" fmla="*/ 6 w 776"/>
                  <a:gd name="T35" fmla="*/ 0 h 2368"/>
                  <a:gd name="T36" fmla="*/ 6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4" name="Freeform 27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38 w 776"/>
                  <a:gd name="T3" fmla="*/ 0 h 2368"/>
                  <a:gd name="T4" fmla="*/ 15 w 776"/>
                  <a:gd name="T5" fmla="*/ 0 h 2368"/>
                  <a:gd name="T6" fmla="*/ 53 w 776"/>
                  <a:gd name="T7" fmla="*/ 0 h 2368"/>
                  <a:gd name="T8" fmla="*/ 30 w 776"/>
                  <a:gd name="T9" fmla="*/ 0 h 2368"/>
                  <a:gd name="T10" fmla="*/ 60 w 776"/>
                  <a:gd name="T11" fmla="*/ 0 h 2368"/>
                  <a:gd name="T12" fmla="*/ 45 w 776"/>
                  <a:gd name="T13" fmla="*/ 0 h 2368"/>
                  <a:gd name="T14" fmla="*/ 74 w 776"/>
                  <a:gd name="T15" fmla="*/ 0 h 2368"/>
                  <a:gd name="T16" fmla="*/ 60 w 776"/>
                  <a:gd name="T17" fmla="*/ 0 h 2368"/>
                  <a:gd name="T18" fmla="*/ 82 w 776"/>
                  <a:gd name="T19" fmla="*/ 0 h 2368"/>
                  <a:gd name="T20" fmla="*/ 74 w 776"/>
                  <a:gd name="T21" fmla="*/ 0 h 2368"/>
                  <a:gd name="T22" fmla="*/ 90 w 776"/>
                  <a:gd name="T23" fmla="*/ 0 h 2368"/>
                  <a:gd name="T24" fmla="*/ 90 w 776"/>
                  <a:gd name="T25" fmla="*/ 0 h 2368"/>
                  <a:gd name="T26" fmla="*/ 104 w 776"/>
                  <a:gd name="T27" fmla="*/ 0 h 2368"/>
                  <a:gd name="T28" fmla="*/ 97 w 776"/>
                  <a:gd name="T29" fmla="*/ 0 h 2368"/>
                  <a:gd name="T30" fmla="*/ 112 w 776"/>
                  <a:gd name="T31" fmla="*/ 0 h 2368"/>
                  <a:gd name="T32" fmla="*/ 104 w 776"/>
                  <a:gd name="T33" fmla="*/ 0 h 2368"/>
                  <a:gd name="T34" fmla="*/ 112 w 776"/>
                  <a:gd name="T35" fmla="*/ 0 h 2368"/>
                  <a:gd name="T36" fmla="*/ 104 w 776"/>
                  <a:gd name="T37" fmla="*/ 0 h 2368"/>
                  <a:gd name="T38" fmla="*/ 120 w 776"/>
                  <a:gd name="T39" fmla="*/ 0 h 2368"/>
                  <a:gd name="T40" fmla="*/ 112 w 776"/>
                  <a:gd name="T41" fmla="*/ 0 h 2368"/>
                  <a:gd name="T42" fmla="*/ 120 w 776"/>
                  <a:gd name="T43" fmla="*/ 0 h 2368"/>
                  <a:gd name="T44" fmla="*/ 112 w 776"/>
                  <a:gd name="T45" fmla="*/ 0 h 2368"/>
                  <a:gd name="T46" fmla="*/ 12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5" name="Freeform 27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6" name="Freeform 27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7" name="Freeform 27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</p:grpSp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694044-37B0-4590-A466-7F8A68D64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" y="0"/>
            <a:ext cx="4692669" cy="6828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DB453-B305-2FD3-9F7D-61F93A400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68" y="-34858"/>
            <a:ext cx="44627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7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E79799E-84CF-B105-1B0E-EA44E27E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527CC0F1-F8B1-432C-DAF5-4EC4E5843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6021288"/>
            <a:ext cx="217896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724FD"/>
                </a:solidFill>
                <a:effectLst/>
                <a:uLnTx/>
                <a:uFillTx/>
                <a:latin typeface="Arial" panose="020B0604020202020204" pitchFamily="34" charset="0"/>
              </a:rPr>
              <a:t>Xuồng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724F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04B9F-509F-4CC7-D57D-D0C52BC1B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5" y="38207"/>
            <a:ext cx="3682303" cy="87051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C1E08D2-5D57-44B7-7F8E-EF7A192C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B5A59974-8083-7202-DAE0-837E7CA1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484" y="6137578"/>
            <a:ext cx="1143000" cy="707886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Phà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AC5A5D9-2622-8598-B50B-7EF60046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0E03F17C-DA91-5690-1C99-82344C4BD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336" y="6093296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Ghe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2" descr="Một số phương tiện giao thông đường thủy.">
            <a:extLst>
              <a:ext uri="{FF2B5EF4-FFF2-40B4-BE49-F238E27FC236}">
                <a16:creationId xmlns:a16="http://schemas.microsoft.com/office/drawing/2014/main" id="{A5949CF1-27DB-E0D4-EF2A-548A5FCF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9" r="21946" b="13844"/>
          <a:stretch/>
        </p:blipFill>
        <p:spPr bwMode="auto">
          <a:xfrm>
            <a:off x="0" y="-99392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ạy Bé Học Online | Dạy Bé Học Các Loại Phương Tiện Giao Thông Đường Thủy -  YouTube">
            <a:extLst>
              <a:ext uri="{FF2B5EF4-FFF2-40B4-BE49-F238E27FC236}">
                <a16:creationId xmlns:a16="http://schemas.microsoft.com/office/drawing/2014/main" id="{828C0EE6-BA10-180B-4E9B-104078D4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ownloads\thuyen thung.jpg">
            <a:extLst>
              <a:ext uri="{FF2B5EF4-FFF2-40B4-BE49-F238E27FC236}">
                <a16:creationId xmlns:a16="http://schemas.microsoft.com/office/drawing/2014/main" id="{7DE91585-2FB0-4DD1-5DC6-9D0B670B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97" y="116587"/>
            <a:ext cx="9175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727112-34C8-960B-0EFD-B0E4AF929527}"/>
              </a:ext>
            </a:extLst>
          </p:cNvPr>
          <p:cNvSpPr/>
          <p:nvPr/>
        </p:nvSpPr>
        <p:spPr>
          <a:xfrm>
            <a:off x="5414850" y="5661248"/>
            <a:ext cx="3707904" cy="707886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Thuyền</a:t>
            </a:r>
            <a:r>
              <a:rPr kumimoji="0" lang="en-US" sz="40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thúng</a:t>
            </a:r>
            <a:endParaRPr kumimoji="0" lang="en-US" sz="4000" b="1" i="0" u="none" strike="noStrike" kern="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12" name="Picture 4" descr="qte13[1]">
            <a:extLst>
              <a:ext uri="{FF2B5EF4-FFF2-40B4-BE49-F238E27FC236}">
                <a16:creationId xmlns:a16="http://schemas.microsoft.com/office/drawing/2014/main" id="{114B4913-07D6-28D2-1E88-17CA9CF1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46" y="-135205"/>
            <a:ext cx="9121479" cy="710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07464D-01C5-E572-69A1-F2E500CB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924" y="6114160"/>
            <a:ext cx="2808312" cy="707886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Tàu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ngầm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4" name="Picture 12" descr="D:\Downloads\thuyen nan.jpg">
            <a:extLst>
              <a:ext uri="{FF2B5EF4-FFF2-40B4-BE49-F238E27FC236}">
                <a16:creationId xmlns:a16="http://schemas.microsoft.com/office/drawing/2014/main" id="{92F6183B-8ADB-5470-1CAB-CD84087F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24" y="80774"/>
            <a:ext cx="94659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36478C-F109-E8BD-254A-5B9E0E69754F}"/>
              </a:ext>
            </a:extLst>
          </p:cNvPr>
          <p:cNvSpPr/>
          <p:nvPr/>
        </p:nvSpPr>
        <p:spPr>
          <a:xfrm>
            <a:off x="3601831" y="6180891"/>
            <a:ext cx="226745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rgbClr val="F600A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Thuyền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rgbClr val="F600A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nan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 w="1905"/>
              <a:gradFill>
                <a:gsLst>
                  <a:gs pos="0">
                    <a:srgbClr val="05E0DB">
                      <a:shade val="20000"/>
                      <a:satMod val="200000"/>
                    </a:srgbClr>
                  </a:gs>
                  <a:gs pos="78000">
                    <a:srgbClr val="05E0DB">
                      <a:tint val="90000"/>
                      <a:shade val="89000"/>
                      <a:satMod val="220000"/>
                    </a:srgbClr>
                  </a:gs>
                  <a:gs pos="100000">
                    <a:srgbClr val="05E0DB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1026" name="Picture 2" descr="Top 20 hình ảnh các phương tiện giao thông đường thủy hay nhất 2022 -  Networks Business Online Việt Nam &amp; International VH2">
            <a:extLst>
              <a:ext uri="{FF2B5EF4-FFF2-40B4-BE49-F238E27FC236}">
                <a16:creationId xmlns:a16="http://schemas.microsoft.com/office/drawing/2014/main" id="{08409E93-6651-CEFF-B7B1-08CA5B03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00" y="-26666"/>
            <a:ext cx="9465973" cy="689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nhạc mở rôngh">
            <a:hlinkClick r:id="" action="ppaction://media"/>
            <a:extLst>
              <a:ext uri="{FF2B5EF4-FFF2-40B4-BE49-F238E27FC236}">
                <a16:creationId xmlns:a16="http://schemas.microsoft.com/office/drawing/2014/main" id="{BD139229-3A1F-2968-BCBD-E27A67B320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343.4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36649" y="643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8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3" grpId="0" animBg="1"/>
      <p:bldP spid="8" grpId="0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BF619-668D-422F-C1E2-1FE48C59A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8" y="0"/>
            <a:ext cx="87712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F7FCBE-BE76-0EEC-57C8-CD25C1033F60}"/>
              </a:ext>
            </a:extLst>
          </p:cNvPr>
          <p:cNvSpPr/>
          <p:nvPr/>
        </p:nvSpPr>
        <p:spPr>
          <a:xfrm>
            <a:off x="186388" y="811779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rò chơi ai nhanh nhất">
            <a:hlinkClick r:id="" action="ppaction://media"/>
            <a:extLst>
              <a:ext uri="{FF2B5EF4-FFF2-40B4-BE49-F238E27FC236}">
                <a16:creationId xmlns:a16="http://schemas.microsoft.com/office/drawing/2014/main" id="{B7066200-43BB-509A-29D6-21751AEA94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63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880" y="3500178"/>
            <a:ext cx="1656184" cy="15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52BC2-CA37-9813-655B-E4815FD0E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70" y="17404"/>
            <a:ext cx="87660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7FC92D-4D93-57DA-759B-9C9C7B4E43AA}"/>
              </a:ext>
            </a:extLst>
          </p:cNvPr>
          <p:cNvSpPr/>
          <p:nvPr/>
        </p:nvSpPr>
        <p:spPr>
          <a:xfrm>
            <a:off x="323528" y="126876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nhạc chơi lô tô">
            <a:hlinkClick r:id="" action="ppaction://media"/>
            <a:extLst>
              <a:ext uri="{FF2B5EF4-FFF2-40B4-BE49-F238E27FC236}">
                <a16:creationId xmlns:a16="http://schemas.microsoft.com/office/drawing/2014/main" id="{9C8F46AD-B113-F8FE-D9F7-FEAD7054B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8338" y="4019581"/>
            <a:ext cx="1312912" cy="13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J02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6"/>
          <a:srcRect l="10834" t="5556" r="5833" b="3333"/>
          <a:stretch>
            <a:fillRect/>
          </a:stretch>
        </p:blipFill>
        <p:spPr>
          <a:xfrm>
            <a:off x="922" y="-571500"/>
            <a:ext cx="11277600" cy="7315200"/>
          </a:xfrm>
          <a:noFill/>
        </p:spPr>
      </p:pic>
      <p:pic>
        <p:nvPicPr>
          <p:cNvPr id="28675" name="Picture 4" descr="Nhanh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5240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4953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6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7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09699" y="33909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33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64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9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Picture 42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0" name="Picture 45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1" name="Picture 46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2" name="Picture 47" descr="nobuom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3" name="Picture 48" descr="nobuom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69595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4" name="WordArt 49"/>
          <p:cNvSpPr>
            <a:spLocks noChangeArrowheads="1" noChangeShapeType="1" noTextEdit="1"/>
          </p:cNvSpPr>
          <p:nvPr/>
        </p:nvSpPr>
        <p:spPr bwMode="auto">
          <a:xfrm>
            <a:off x="457200" y="914400"/>
            <a:ext cx="7839075" cy="434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endParaRPr lang="vi-VN" sz="3600" b="1" i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" y="243840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bóng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4" name="V.A – Một Con Vị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533400" y="5867400"/>
            <a:ext cx="609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Trò chơi tìm bóng">
            <a:hlinkClick r:id="" action="ppaction://media"/>
            <a:extLst>
              <a:ext uri="{FF2B5EF4-FFF2-40B4-BE49-F238E27FC236}">
                <a16:creationId xmlns:a16="http://schemas.microsoft.com/office/drawing/2014/main" id="{F3D55C3D-1549-FB7D-E11E-B9322C39C6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3502" y="4527993"/>
            <a:ext cx="1568449" cy="103626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J023">
            <a:extLst>
              <a:ext uri="{FF2B5EF4-FFF2-40B4-BE49-F238E27FC236}">
                <a16:creationId xmlns:a16="http://schemas.microsoft.com/office/drawing/2014/main" id="{2C01B600-78FD-528F-4BEC-8F26087E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0834" t="5556" r="5833" b="3333"/>
          <a:stretch>
            <a:fillRect/>
          </a:stretch>
        </p:blipFill>
        <p:spPr bwMode="auto">
          <a:xfrm>
            <a:off x="922" y="-571500"/>
            <a:ext cx="11277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Nhanh hoa">
            <a:extLst>
              <a:ext uri="{FF2B5EF4-FFF2-40B4-BE49-F238E27FC236}">
                <a16:creationId xmlns:a16="http://schemas.microsoft.com/office/drawing/2014/main" id="{74448D1A-B59F-6B03-6148-C7E511C28A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240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C:\Users\NGOCTHANH\Desktop\anh dep\mc_05030402j_j.gif">
            <a:extLst>
              <a:ext uri="{FF2B5EF4-FFF2-40B4-BE49-F238E27FC236}">
                <a16:creationId xmlns:a16="http://schemas.microsoft.com/office/drawing/2014/main" id="{34A7B366-6488-1BB2-4422-F997F147F9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 descr="C:\Users\NGOCTHANH\Desktop\anh dep\mc_05030402j_j.gif">
            <a:extLst>
              <a:ext uri="{FF2B5EF4-FFF2-40B4-BE49-F238E27FC236}">
                <a16:creationId xmlns:a16="http://schemas.microsoft.com/office/drawing/2014/main" id="{3C96B7F1-6453-FBA6-5BC0-11050D60BE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0775" y="44577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C:\Users\NGOCTHANH\Desktop\anh dep\mc_05030402j_j.gif">
            <a:extLst>
              <a:ext uri="{FF2B5EF4-FFF2-40B4-BE49-F238E27FC236}">
                <a16:creationId xmlns:a16="http://schemas.microsoft.com/office/drawing/2014/main" id="{0673E5C6-40A9-5F13-973B-693F0FA214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7923" y="419478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6" descr="AN439">
            <a:extLst>
              <a:ext uri="{FF2B5EF4-FFF2-40B4-BE49-F238E27FC236}">
                <a16:creationId xmlns:a16="http://schemas.microsoft.com/office/drawing/2014/main" id="{8C365288-125C-F65E-8195-94E3AE10D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 descr="AN439">
            <a:extLst>
              <a:ext uri="{FF2B5EF4-FFF2-40B4-BE49-F238E27FC236}">
                <a16:creationId xmlns:a16="http://schemas.microsoft.com/office/drawing/2014/main" id="{B4A73395-67D7-A097-369A-A76256D4F4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C:\Users\NGOCTHANH\Desktop\anh dep\mc_05030402j_j.gif">
            <a:extLst>
              <a:ext uri="{FF2B5EF4-FFF2-40B4-BE49-F238E27FC236}">
                <a16:creationId xmlns:a16="http://schemas.microsoft.com/office/drawing/2014/main" id="{0D45369F-36CE-C0C4-4F65-0F1DFA7DC0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C:\Users\NGOCTHANH\Desktop\anh dep\mc_05030402j_j.gif">
            <a:extLst>
              <a:ext uri="{FF2B5EF4-FFF2-40B4-BE49-F238E27FC236}">
                <a16:creationId xmlns:a16="http://schemas.microsoft.com/office/drawing/2014/main" id="{1DDE53BD-E0D7-042A-F219-285545038E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9699" y="33909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 descr="AN439">
            <a:extLst>
              <a:ext uri="{FF2B5EF4-FFF2-40B4-BE49-F238E27FC236}">
                <a16:creationId xmlns:a16="http://schemas.microsoft.com/office/drawing/2014/main" id="{36521B9A-55C7-F565-9B03-05AEBB64DD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 descr="C:\Users\NGOCTHANH\Desktop\anh dep\mc_05030402j_j.gif">
            <a:extLst>
              <a:ext uri="{FF2B5EF4-FFF2-40B4-BE49-F238E27FC236}">
                <a16:creationId xmlns:a16="http://schemas.microsoft.com/office/drawing/2014/main" id="{9F743859-CBAA-5F8E-35A6-75AB1072D2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1173" y="44577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C:\Users\NGOCTHANH\Desktop\anh dep\mc_05030402j_j.gif">
            <a:extLst>
              <a:ext uri="{FF2B5EF4-FFF2-40B4-BE49-F238E27FC236}">
                <a16:creationId xmlns:a16="http://schemas.microsoft.com/office/drawing/2014/main" id="{5484B791-E31E-6B82-03F9-4E6D4AB266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16163" y="445986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 descr="C:\Users\NGOCTHANH\Desktop\anh dep\mc_05030402j_j.gif">
            <a:extLst>
              <a:ext uri="{FF2B5EF4-FFF2-40B4-BE49-F238E27FC236}">
                <a16:creationId xmlns:a16="http://schemas.microsoft.com/office/drawing/2014/main" id="{1A9B961D-8620-E9F4-083E-394FA166E7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59846" y="4447707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C:\Users\NGOCTHANH\Desktop\anh dep\mc_05030402j_j.gif">
            <a:extLst>
              <a:ext uri="{FF2B5EF4-FFF2-40B4-BE49-F238E27FC236}">
                <a16:creationId xmlns:a16="http://schemas.microsoft.com/office/drawing/2014/main" id="{70C185FD-BB7C-25E4-8953-C9D37AE350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4948" y="456822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C:\Users\NGOCTHANH\Desktop\anh dep\mc_05030402j_j.gif">
            <a:extLst>
              <a:ext uri="{FF2B5EF4-FFF2-40B4-BE49-F238E27FC236}">
                <a16:creationId xmlns:a16="http://schemas.microsoft.com/office/drawing/2014/main" id="{6C49FCEC-DC86-C89E-3DCE-417DD793CC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9323" y="432435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2" descr="Picturegaubu2">
            <a:extLst>
              <a:ext uri="{FF2B5EF4-FFF2-40B4-BE49-F238E27FC236}">
                <a16:creationId xmlns:a16="http://schemas.microsoft.com/office/drawing/2014/main" id="{B25C59B7-A626-9423-5438-8327629FE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5" descr="Picturegaubu2">
            <a:extLst>
              <a:ext uri="{FF2B5EF4-FFF2-40B4-BE49-F238E27FC236}">
                <a16:creationId xmlns:a16="http://schemas.microsoft.com/office/drawing/2014/main" id="{CFE19210-0FE0-6188-4E92-FB393F8ED3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6" descr="Picturegaubu2">
            <a:extLst>
              <a:ext uri="{FF2B5EF4-FFF2-40B4-BE49-F238E27FC236}">
                <a16:creationId xmlns:a16="http://schemas.microsoft.com/office/drawing/2014/main" id="{1050C4D3-F766-87B5-71CE-98765AE235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7" descr="nobuom">
            <a:extLst>
              <a:ext uri="{FF2B5EF4-FFF2-40B4-BE49-F238E27FC236}">
                <a16:creationId xmlns:a16="http://schemas.microsoft.com/office/drawing/2014/main" id="{F796951A-4C8B-668A-9CAC-6F4BAB1F7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WordArt 49">
            <a:extLst>
              <a:ext uri="{FF2B5EF4-FFF2-40B4-BE49-F238E27FC236}">
                <a16:creationId xmlns:a16="http://schemas.microsoft.com/office/drawing/2014/main" id="{FBE9C1F8-EAD9-E806-EAE6-AF830D6F1D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914400"/>
            <a:ext cx="7839075" cy="434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endParaRPr lang="vi-VN" sz="3600" b="1" i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D929F3-DE37-B9BA-F483-F456B852F7CE}"/>
              </a:ext>
            </a:extLst>
          </p:cNvPr>
          <p:cNvSpPr/>
          <p:nvPr/>
        </p:nvSpPr>
        <p:spPr>
          <a:xfrm>
            <a:off x="228600" y="243840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bóng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" name="V.A – Một Con Vịt.mp3">
            <a:hlinkClick r:id="" action="ppaction://media"/>
            <a:extLst>
              <a:ext uri="{FF2B5EF4-FFF2-40B4-BE49-F238E27FC236}">
                <a16:creationId xmlns:a16="http://schemas.microsoft.com/office/drawing/2014/main" id="{26766167-4790-EE73-0311-F812E487076C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33400" y="5867400"/>
            <a:ext cx="609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em đi chơi thuyền">
            <a:hlinkClick r:id="" action="ppaction://media"/>
            <a:extLst>
              <a:ext uri="{FF2B5EF4-FFF2-40B4-BE49-F238E27FC236}">
                <a16:creationId xmlns:a16="http://schemas.microsoft.com/office/drawing/2014/main" id="{2921B593-2A0B-F94E-32B0-61DBE6DDD4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69830" y="4511070"/>
            <a:ext cx="1092997" cy="10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-533400" y="0"/>
            <a:ext cx="10515600" cy="6858000"/>
            <a:chOff x="48" y="0"/>
            <a:chExt cx="5664" cy="4320"/>
          </a:xfrm>
        </p:grpSpPr>
        <p:pic>
          <p:nvPicPr>
            <p:cNvPr id="27653" name="Picture 3" descr="001-C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" y="0"/>
              <a:ext cx="5664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4" name="Text Box 4"/>
            <p:cNvSpPr txBox="1">
              <a:spLocks noChangeArrowheads="1"/>
            </p:cNvSpPr>
            <p:nvPr/>
          </p:nvSpPr>
          <p:spPr bwMode="auto">
            <a:xfrm>
              <a:off x="1719" y="3782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>
                <a:latin typeface=".VnArial" pitchFamily="34" charset="0"/>
              </a:endParaRPr>
            </a:p>
          </p:txBody>
        </p:sp>
        <p:sp>
          <p:nvSpPr>
            <p:cNvPr id="27655" name="Text Box 5"/>
            <p:cNvSpPr txBox="1">
              <a:spLocks noChangeArrowheads="1"/>
            </p:cNvSpPr>
            <p:nvPr/>
          </p:nvSpPr>
          <p:spPr bwMode="auto">
            <a:xfrm>
              <a:off x="1584" y="1200"/>
              <a:ext cx="24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>
                <a:latin typeface=".VnArial" pitchFamily="34" charset="0"/>
              </a:endParaRPr>
            </a:p>
          </p:txBody>
        </p:sp>
      </p:grp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3048000" y="2971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2400" b="1">
              <a:solidFill>
                <a:srgbClr val="800000"/>
              </a:solidFill>
              <a:latin typeface=".Vn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9A89D-90D0-60B3-C9A4-9CE805CB73D9}"/>
              </a:ext>
            </a:extLst>
          </p:cNvPr>
          <p:cNvSpPr txBox="1"/>
          <p:nvPr/>
        </p:nvSpPr>
        <p:spPr>
          <a:xfrm>
            <a:off x="2280834" y="1769239"/>
            <a:ext cx="50129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lang="en-US" sz="60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0" lang="vi-VN" sz="60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Các </a:t>
            </a:r>
            <a:r>
              <a:rPr kumimoji="0" lang="en-US" sz="6000" b="1" i="0" u="none" strike="noStrike" kern="10" cap="none" spc="0" normalizeH="0" baseline="0" noProof="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Bạn</a:t>
            </a:r>
            <a:r>
              <a:rPr kumimoji="0" lang="vi-VN" sz="60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chăm ngoan học giỏi</a:t>
            </a:r>
            <a:endParaRPr kumimoji="0" lang="en-US" sz="6000" b="1" i="0" u="none" strike="noStrike" kern="10" cap="none" spc="0" normalizeH="0" baseline="0" noProof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A636C-C451-EC72-9F3F-BE095A625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FD5D91-3849-247B-573B-7DB24D2C502C}"/>
              </a:ext>
            </a:extLst>
          </p:cNvPr>
          <p:cNvSpPr txBox="1"/>
          <p:nvPr/>
        </p:nvSpPr>
        <p:spPr>
          <a:xfrm>
            <a:off x="683568" y="249289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trò chơi remix">
            <a:hlinkClick r:id="" action="ppaction://media"/>
            <a:extLst>
              <a:ext uri="{FF2B5EF4-FFF2-40B4-BE49-F238E27FC236}">
                <a16:creationId xmlns:a16="http://schemas.microsoft.com/office/drawing/2014/main" id="{DB92A5E9-3F17-93ED-620D-A8F9106C04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0" end="203055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9" name="Picture 3" descr="k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2391" y="71178"/>
            <a:ext cx="9144000" cy="6858000"/>
          </a:xfrm>
          <a:noFill/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1691680" y="1818399"/>
            <a:ext cx="4968552" cy="1384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1: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F0E8F3-3F9F-F66C-15E3-67154F02B66B}"/>
              </a:ext>
            </a:extLst>
          </p:cNvPr>
          <p:cNvSpPr txBox="1"/>
          <p:nvPr/>
        </p:nvSpPr>
        <p:spPr>
          <a:xfrm>
            <a:off x="1259632" y="3312861"/>
            <a:ext cx="648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”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chèo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thuyền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”</a:t>
            </a:r>
            <a:endParaRPr lang="en-US" sz="4400" dirty="0"/>
          </a:p>
        </p:txBody>
      </p:sp>
      <p:pic>
        <p:nvPicPr>
          <p:cNvPr id="2" name="nhạc chơi go stop">
            <a:hlinkClick r:id="" action="ppaction://media"/>
            <a:extLst>
              <a:ext uri="{FF2B5EF4-FFF2-40B4-BE49-F238E27FC236}">
                <a16:creationId xmlns:a16="http://schemas.microsoft.com/office/drawing/2014/main" id="{F7FE2E13-9F25-B921-6587-01E118FA55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0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3928" y="4488089"/>
            <a:ext cx="1257672" cy="6096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Y0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5025" y="696556"/>
            <a:ext cx="7086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15" descr="12ff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990600" y="5943600"/>
            <a:ext cx="708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5" descr="12ff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990600" y="-76200"/>
            <a:ext cx="708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5" descr="12ff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0" y="838200"/>
            <a:ext cx="106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5" descr="12ffg"/>
          <p:cNvPicPr>
            <a:picLocks noChangeAspect="1" noChangeArrowheads="1"/>
          </p:cNvPicPr>
          <p:nvPr/>
        </p:nvPicPr>
        <p:blipFill>
          <a:blip r:embed="rId6">
            <a:lum bright="10000"/>
          </a:blip>
          <a:srcRect/>
          <a:stretch>
            <a:fillRect/>
          </a:stretch>
        </p:blipFill>
        <p:spPr bwMode="auto">
          <a:xfrm>
            <a:off x="8077200" y="838200"/>
            <a:ext cx="106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699125"/>
            <a:ext cx="1447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6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0325"/>
            <a:ext cx="1447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57912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6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Box 11"/>
          <p:cNvSpPr txBox="1">
            <a:spLocks noChangeArrowheads="1"/>
          </p:cNvSpPr>
          <p:nvPr/>
        </p:nvSpPr>
        <p:spPr bwMode="auto">
          <a:xfrm>
            <a:off x="2438400" y="856159"/>
            <a:ext cx="4648200" cy="83099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2AD6A-E5FA-3D17-091D-B25D7C2D7BE4}"/>
              </a:ext>
            </a:extLst>
          </p:cNvPr>
          <p:cNvSpPr txBox="1"/>
          <p:nvPr/>
        </p:nvSpPr>
        <p:spPr>
          <a:xfrm>
            <a:off x="1322923" y="1697673"/>
            <a:ext cx="64219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Tìm hiểu một số phương tiện giao thông đường thủy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F64624-E215-997C-B03B-D942E0A6C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73"/>
            <a:ext cx="9144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F78350-3187-C1B1-BF8E-03B77E4E6B3A}"/>
              </a:ext>
            </a:extLst>
          </p:cNvPr>
          <p:cNvSpPr/>
          <p:nvPr/>
        </p:nvSpPr>
        <p:spPr>
          <a:xfrm>
            <a:off x="6012160" y="4293096"/>
            <a:ext cx="2448272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204EDD-CBC1-70F1-207F-7A8F0EDAEA78}"/>
              </a:ext>
            </a:extLst>
          </p:cNvPr>
          <p:cNvSpPr/>
          <p:nvPr/>
        </p:nvSpPr>
        <p:spPr>
          <a:xfrm rot="1209073">
            <a:off x="718978" y="4092583"/>
            <a:ext cx="5112243" cy="11139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125438-F3D7-1419-28E9-5BCF03498F4B}"/>
              </a:ext>
            </a:extLst>
          </p:cNvPr>
          <p:cNvSpPr/>
          <p:nvPr/>
        </p:nvSpPr>
        <p:spPr>
          <a:xfrm>
            <a:off x="4355976" y="1546793"/>
            <a:ext cx="2448272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3F93B3-1F30-D515-BFD1-92B3391126D9}"/>
              </a:ext>
            </a:extLst>
          </p:cNvPr>
          <p:cNvSpPr/>
          <p:nvPr/>
        </p:nvSpPr>
        <p:spPr>
          <a:xfrm rot="1305483">
            <a:off x="1160902" y="2957046"/>
            <a:ext cx="3983815" cy="9893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4A1139-752E-12DE-6DAA-16DB5EA16160}"/>
              </a:ext>
            </a:extLst>
          </p:cNvPr>
          <p:cNvSpPr/>
          <p:nvPr/>
        </p:nvSpPr>
        <p:spPr>
          <a:xfrm>
            <a:off x="583951" y="2087158"/>
            <a:ext cx="819697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5CC0C-AD73-4582-389F-A64C3E583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69392" r="22384" b="19605"/>
          <a:stretch/>
        </p:blipFill>
        <p:spPr>
          <a:xfrm>
            <a:off x="2717563" y="-9174"/>
            <a:ext cx="3978165" cy="685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2DAC52-4975-43E5-8105-3F78CB61F78C}"/>
              </a:ext>
            </a:extLst>
          </p:cNvPr>
          <p:cNvSpPr txBox="1"/>
          <p:nvPr/>
        </p:nvSpPr>
        <p:spPr>
          <a:xfrm>
            <a:off x="6695728" y="624432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r>
              <a:rPr lang="en-US" sz="2400" dirty="0"/>
              <a:t>- </a:t>
            </a:r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F55259-F745-0D17-7A1B-8D846A183698}"/>
              </a:ext>
            </a:extLst>
          </p:cNvPr>
          <p:cNvSpPr txBox="1"/>
          <p:nvPr/>
        </p:nvSpPr>
        <p:spPr>
          <a:xfrm>
            <a:off x="1119433" y="5046976"/>
            <a:ext cx="159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DC5516-6B7E-2BF3-247F-D00F81120B7E}"/>
              </a:ext>
            </a:extLst>
          </p:cNvPr>
          <p:cNvSpPr txBox="1"/>
          <p:nvPr/>
        </p:nvSpPr>
        <p:spPr>
          <a:xfrm>
            <a:off x="1403648" y="243650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Khoang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2358A-6EEF-A0ED-FDBC-49C43BD2D7A9}"/>
              </a:ext>
            </a:extLst>
          </p:cNvPr>
          <p:cNvSpPr txBox="1"/>
          <p:nvPr/>
        </p:nvSpPr>
        <p:spPr>
          <a:xfrm>
            <a:off x="7020272" y="225391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Buồng</a:t>
            </a:r>
            <a:r>
              <a:rPr lang="en-US" sz="2400" dirty="0"/>
              <a:t> </a:t>
            </a:r>
            <a:r>
              <a:rPr lang="en-US" sz="2400" dirty="0" err="1"/>
              <a:t>lái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BD644-148E-1ECE-F8E8-FBCD6CEEABB2}"/>
              </a:ext>
            </a:extLst>
          </p:cNvPr>
          <p:cNvSpPr txBox="1"/>
          <p:nvPr/>
        </p:nvSpPr>
        <p:spPr>
          <a:xfrm>
            <a:off x="116407" y="1392361"/>
            <a:ext cx="180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97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8FAA2A-10EE-6FB0-F601-46EBA7E5C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0"/>
            <a:ext cx="9144000" cy="6941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0B0E9F-8B86-8971-166F-E413A18D5336}"/>
              </a:ext>
            </a:extLst>
          </p:cNvPr>
          <p:cNvSpPr txBox="1"/>
          <p:nvPr/>
        </p:nvSpPr>
        <p:spPr>
          <a:xfrm>
            <a:off x="4932040" y="15340"/>
            <a:ext cx="367240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/>
              <a:t>Thuyền</a:t>
            </a:r>
            <a:r>
              <a:rPr lang="en-US" sz="4400" dirty="0"/>
              <a:t> </a:t>
            </a:r>
            <a:r>
              <a:rPr lang="en-US" sz="4400" dirty="0" err="1"/>
              <a:t>buồm</a:t>
            </a:r>
            <a:endParaRPr lang="en-US" sz="4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1575AE-7A3F-6A27-4E88-AF1255F7026F}"/>
              </a:ext>
            </a:extLst>
          </p:cNvPr>
          <p:cNvSpPr/>
          <p:nvPr/>
        </p:nvSpPr>
        <p:spPr>
          <a:xfrm>
            <a:off x="611560" y="5877272"/>
            <a:ext cx="6552728" cy="50405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104995-338F-A606-0045-E9C0B52644E2}"/>
              </a:ext>
            </a:extLst>
          </p:cNvPr>
          <p:cNvSpPr/>
          <p:nvPr/>
        </p:nvSpPr>
        <p:spPr>
          <a:xfrm>
            <a:off x="2051721" y="476672"/>
            <a:ext cx="1872208" cy="478943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B8B3A0-80E6-7BDA-BAC8-332C1CD3A063}"/>
              </a:ext>
            </a:extLst>
          </p:cNvPr>
          <p:cNvSpPr/>
          <p:nvPr/>
        </p:nvSpPr>
        <p:spPr>
          <a:xfrm rot="1329681">
            <a:off x="5522173" y="1358318"/>
            <a:ext cx="1270945" cy="414136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B5734E1C-566A-D5D9-FF38-517D01175A74}"/>
              </a:ext>
            </a:extLst>
          </p:cNvPr>
          <p:cNvSpPr/>
          <p:nvPr/>
        </p:nvSpPr>
        <p:spPr>
          <a:xfrm rot="20092939">
            <a:off x="4333002" y="1401855"/>
            <a:ext cx="1139219" cy="43204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DC22BB-39EC-4A70-9CAC-3F94C9BDA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793" y="3012451"/>
            <a:ext cx="1109568" cy="71939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605721F-3B5F-11D9-9EB5-F6EA50F89292}"/>
              </a:ext>
            </a:extLst>
          </p:cNvPr>
          <p:cNvSpPr/>
          <p:nvPr/>
        </p:nvSpPr>
        <p:spPr>
          <a:xfrm rot="1329681">
            <a:off x="272190" y="4853162"/>
            <a:ext cx="1504573" cy="155805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7B99078-1CEB-C7A4-08A7-7F0951B67627}"/>
              </a:ext>
            </a:extLst>
          </p:cNvPr>
          <p:cNvSpPr/>
          <p:nvPr/>
        </p:nvSpPr>
        <p:spPr>
          <a:xfrm rot="1329681">
            <a:off x="5945570" y="5147942"/>
            <a:ext cx="1612119" cy="94295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2FB93-92C3-2DE5-5F45-948BDF2E0B06}"/>
              </a:ext>
            </a:extLst>
          </p:cNvPr>
          <p:cNvSpPr txBox="1"/>
          <p:nvPr/>
        </p:nvSpPr>
        <p:spPr>
          <a:xfrm>
            <a:off x="4161268" y="6415576"/>
            <a:ext cx="228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EAC3A1-5083-C95B-D6FD-2AA95FE1E961}"/>
              </a:ext>
            </a:extLst>
          </p:cNvPr>
          <p:cNvSpPr txBox="1"/>
          <p:nvPr/>
        </p:nvSpPr>
        <p:spPr>
          <a:xfrm>
            <a:off x="7525577" y="5266108"/>
            <a:ext cx="186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A8102-D44F-856A-CB98-45D3654A919D}"/>
              </a:ext>
            </a:extLst>
          </p:cNvPr>
          <p:cNvSpPr txBox="1"/>
          <p:nvPr/>
        </p:nvSpPr>
        <p:spPr>
          <a:xfrm>
            <a:off x="-9429" y="4140677"/>
            <a:ext cx="1241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1830F-5858-8EA1-B8F1-9C5F6326A29D}"/>
              </a:ext>
            </a:extLst>
          </p:cNvPr>
          <p:cNvSpPr txBox="1"/>
          <p:nvPr/>
        </p:nvSpPr>
        <p:spPr>
          <a:xfrm>
            <a:off x="441065" y="1124744"/>
            <a:ext cx="198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buồm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8E759-70CA-BF9D-4C73-6141B4751449}"/>
              </a:ext>
            </a:extLst>
          </p:cNvPr>
          <p:cNvSpPr txBox="1"/>
          <p:nvPr/>
        </p:nvSpPr>
        <p:spPr>
          <a:xfrm>
            <a:off x="5341390" y="1004888"/>
            <a:ext cx="227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Cột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buồm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700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" grpId="0"/>
      <p:bldP spid="2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51C6D6-FEE3-2C68-2007-F667ABCCD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96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B793E-1430-3F6F-8770-E642127EB91E}"/>
              </a:ext>
            </a:extLst>
          </p:cNvPr>
          <p:cNvSpPr txBox="1"/>
          <p:nvPr/>
        </p:nvSpPr>
        <p:spPr>
          <a:xfrm>
            <a:off x="827584" y="35796"/>
            <a:ext cx="222755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C</a:t>
            </a:r>
            <a:r>
              <a:rPr lang="en-US" sz="4800" dirty="0">
                <a:latin typeface=".VnAvant" panose="020B7200000000000000" pitchFamily="34" charset="0"/>
              </a:rPr>
              <a:t>a</a:t>
            </a:r>
            <a:r>
              <a:rPr lang="en-US" sz="4800" dirty="0"/>
              <a:t> </a:t>
            </a:r>
            <a:r>
              <a:rPr lang="en-US" sz="4800" dirty="0" err="1"/>
              <a:t>nô</a:t>
            </a:r>
            <a:endParaRPr lang="en-US" sz="4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80326A-67D4-4788-A354-0C562A38CEEC}"/>
              </a:ext>
            </a:extLst>
          </p:cNvPr>
          <p:cNvSpPr/>
          <p:nvPr/>
        </p:nvSpPr>
        <p:spPr>
          <a:xfrm>
            <a:off x="-35684" y="4149080"/>
            <a:ext cx="1655356" cy="20882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7D55DD-8D8B-1DDA-0BBA-085782575A71}"/>
              </a:ext>
            </a:extLst>
          </p:cNvPr>
          <p:cNvSpPr/>
          <p:nvPr/>
        </p:nvSpPr>
        <p:spPr>
          <a:xfrm rot="20826432">
            <a:off x="1954665" y="3971242"/>
            <a:ext cx="7020272" cy="17164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C8ACE9-695D-B71D-39F0-EA0134F6D7D4}"/>
              </a:ext>
            </a:extLst>
          </p:cNvPr>
          <p:cNvSpPr/>
          <p:nvPr/>
        </p:nvSpPr>
        <p:spPr>
          <a:xfrm rot="1123489">
            <a:off x="4843900" y="1583749"/>
            <a:ext cx="4710464" cy="14784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96E12E-53BF-0AC8-ED0E-EA904A8C347E}"/>
              </a:ext>
            </a:extLst>
          </p:cNvPr>
          <p:cNvSpPr txBox="1"/>
          <p:nvPr/>
        </p:nvSpPr>
        <p:spPr>
          <a:xfrm>
            <a:off x="-64536" y="3445852"/>
            <a:ext cx="180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Đầu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02FDF-426F-6390-AB8A-94EBF9B2EDA9}"/>
              </a:ext>
            </a:extLst>
          </p:cNvPr>
          <p:cNvSpPr txBox="1"/>
          <p:nvPr/>
        </p:nvSpPr>
        <p:spPr>
          <a:xfrm>
            <a:off x="6300192" y="573325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A6099-CC4D-8EB0-8F23-2B167C2AA994}"/>
              </a:ext>
            </a:extLst>
          </p:cNvPr>
          <p:cNvSpPr txBox="1"/>
          <p:nvPr/>
        </p:nvSpPr>
        <p:spPr>
          <a:xfrm>
            <a:off x="8058757" y="1013366"/>
            <a:ext cx="104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E7DE98-8E31-6DD9-08C6-F9C48D749E15}"/>
              </a:ext>
            </a:extLst>
          </p:cNvPr>
          <p:cNvSpPr/>
          <p:nvPr/>
        </p:nvSpPr>
        <p:spPr>
          <a:xfrm rot="1123489">
            <a:off x="2620268" y="2212348"/>
            <a:ext cx="4255393" cy="17247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6D2CAF-3C63-20CA-CF82-FB35E2AA8D36}"/>
              </a:ext>
            </a:extLst>
          </p:cNvPr>
          <p:cNvSpPr txBox="1"/>
          <p:nvPr/>
        </p:nvSpPr>
        <p:spPr>
          <a:xfrm>
            <a:off x="827584" y="227687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Buồng</a:t>
            </a:r>
            <a:r>
              <a:rPr lang="en-US" sz="2400" dirty="0"/>
              <a:t> </a:t>
            </a:r>
            <a:r>
              <a:rPr lang="en-US" sz="2400" dirty="0" err="1"/>
              <a:t>lái</a:t>
            </a:r>
            <a:endParaRPr lang="en-US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6348C-C3D3-F544-BAAA-20C2C5635E54}"/>
              </a:ext>
            </a:extLst>
          </p:cNvPr>
          <p:cNvSpPr/>
          <p:nvPr/>
        </p:nvSpPr>
        <p:spPr>
          <a:xfrm rot="365407">
            <a:off x="2825556" y="667470"/>
            <a:ext cx="5254740" cy="9143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94B88-3975-3641-090F-E6FE0B3E8574}"/>
              </a:ext>
            </a:extLst>
          </p:cNvPr>
          <p:cNvSpPr txBox="1"/>
          <p:nvPr/>
        </p:nvSpPr>
        <p:spPr>
          <a:xfrm>
            <a:off x="6660232" y="3579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668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6" grpId="0"/>
      <p:bldP spid="6" grpId="1"/>
      <p:bldP spid="8" grpId="0"/>
      <p:bldP spid="8" grpId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364" name="Picture 4" descr="Pictur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381000"/>
            <a:ext cx="97536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3">
            <a:extLst>
              <a:ext uri="{FF2B5EF4-FFF2-40B4-BE49-F238E27FC236}">
                <a16:creationId xmlns:a16="http://schemas.microsoft.com/office/drawing/2014/main" id="{CA766D67-AA0B-7892-EC6D-23EA8AF09F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67744" y="1066800"/>
            <a:ext cx="5276056" cy="1143000"/>
          </a:xfrm>
          <a:prstGeom prst="rect">
            <a:avLst/>
          </a:prstGeom>
          <a:solidFill>
            <a:srgbClr val="99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vi-VN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luyện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tập</a:t>
            </a:r>
            <a:endParaRPr lang="en-US" sz="2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6600"/>
              </a:solidFill>
              <a:latin typeface="Corbel" panose="020B0503020204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FF9A2-9B64-A36D-1232-E3CB2BC98A93}"/>
              </a:ext>
            </a:extLst>
          </p:cNvPr>
          <p:cNvSpPr txBox="1"/>
          <p:nvPr/>
        </p:nvSpPr>
        <p:spPr>
          <a:xfrm>
            <a:off x="1115616" y="3263016"/>
            <a:ext cx="72007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"Tranh gì biến mất"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10" descr="MMAG00261_0000[1]">
            <a:extLst>
              <a:ext uri="{FF2B5EF4-FFF2-40B4-BE49-F238E27FC236}">
                <a16:creationId xmlns:a16="http://schemas.microsoft.com/office/drawing/2014/main" id="{B1E1FFD0-3148-6F5B-B947-7FA1941C8F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83062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B50E6E-00B7-F871-105A-3C997678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945"/>
            <a:ext cx="4572000" cy="3920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E7C2D-4B27-FE1F-A098-40FC842EE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24945"/>
            <a:ext cx="4572000" cy="3933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30372-05D7-DA15-1F95-20D654DD7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29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i tho hỏi mẹ 1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bai tho hỏi mẹ 12</Template>
  <TotalTime>2524</TotalTime>
  <Words>159</Words>
  <Application>Microsoft Office PowerPoint</Application>
  <PresentationFormat>On-screen Show (4:3)</PresentationFormat>
  <Paragraphs>44</Paragraphs>
  <Slides>16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.VnArial</vt:lpstr>
      <vt:lpstr>.VnAvant</vt:lpstr>
      <vt:lpstr>Arial</vt:lpstr>
      <vt:lpstr>Calibri</vt:lpstr>
      <vt:lpstr>Corbel</vt:lpstr>
      <vt:lpstr>Times New Roman</vt:lpstr>
      <vt:lpstr>Verdana</vt:lpstr>
      <vt:lpstr>bai tho hỏi mẹ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Trang PC</dc:creator>
  <cp:lastModifiedBy>Windows 10</cp:lastModifiedBy>
  <cp:revision>11</cp:revision>
  <dcterms:created xsi:type="dcterms:W3CDTF">2019-10-23T13:12:16Z</dcterms:created>
  <dcterms:modified xsi:type="dcterms:W3CDTF">2026-05-04T02:38:17Z</dcterms:modified>
</cp:coreProperties>
</file>