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70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0F1A3-BEE1-4F11-B069-0E4ECFC7C7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02F399-5EB5-4B25-842C-C77ABC9DB3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E5140-62D5-40F7-BBC6-FC75107CB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6517-E572-4977-9DB1-C83278514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E4B79-85C1-46A9-998B-E6659489E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4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24998-3A57-4B10-B6A1-25981392E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BC1371-9500-4315-B226-D867967AE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23436-E116-4612-9DA7-94BE8714E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7C783-6986-4401-A0E4-E57F14772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1EAD3B-894F-4BA2-993A-089ECD327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2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334FFE-F4C5-47DF-B47C-8FCA326F63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4F6E4B-F7F6-46E8-933C-48182ADDC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66D59-7169-47A8-B623-DCAA5AAD1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2EF37-2DD0-4EA0-8E7A-925DC55FA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5810D-26DC-4BDD-9E2B-BF986748D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03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61F5F-EA7A-46EC-BD31-7CCFFC3C4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D1997-8548-4CB6-80FD-3276BF641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37814-B6FA-46BF-A9D3-12C95E231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5704E-A427-492D-A946-B379268A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8C559-A8C5-4D15-9742-49747E0D0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34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090EB-A949-48AD-B0EB-E6C144548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6788C-256C-48C6-8521-35CE8E0FB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416A7-35E2-41B1-8574-27A174A40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952DF-95B8-49F2-A775-260F27DDD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EEE12-061B-44D4-8DAD-786A025B0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3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39701-7082-4BC7-BA8B-C12EDCA0E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29C60-3C08-4EE4-BE22-992E88F384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C1E09B-8F1A-4A56-ADEE-4EAEA121B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6CAFE5-BFE0-4C1D-8196-882DE99F3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F2D972-6CF5-4256-ACB6-9EFAFCCB3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557A03-8650-4062-A410-B3E99C487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2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41026-A626-4368-B28D-4B15DE9D2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AA46BD-AEC0-4E91-B403-4E9073E65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EC6487-0B79-40AB-8CB8-BAC32417F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C736AF-9BAC-4719-AE49-9079D9E5E8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01E3A9-EF2D-428C-99E8-236B846878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00BD2A-C168-4E2C-BA72-49A14FD2F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4F3126-345D-47DE-91D5-B3E27766F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60271F-A390-447A-B9C0-8777B2768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4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EB1F4-73FF-4F50-9350-269C82DBF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7B3A10-B1C9-4432-9BD8-390AEE8C9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B9DA0-2CE7-4DD2-86AC-7632F2D03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863576-D31A-4107-8B32-879AE10F0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1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711451-2AB8-4F7E-896F-982C1AC4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F8611B-BA2E-4C33-A004-05491AD53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CC106B-AC94-4B45-AD02-655BE1A18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2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7F2F7-2B88-4409-8A64-881F7CAE2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9A56-E0C4-44E6-A9E7-1AA32023B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E951A-77A6-4AB5-B9CD-EC0313CBA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5BC268-7F12-4BE2-99B4-B6B901E4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6B1273-83D2-45B1-BF66-DDE633A3F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8F419A-9D11-4D06-9B30-5F39069C7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6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3134F-D3DB-48F1-88C5-4316144B3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4375BC-E6D6-466E-BB14-9116C5978A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AA315-6F1C-403D-8B96-07446F688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E5BAA-A03A-4CBF-9C23-BC3601B86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41BB79-0113-4121-9255-7E5207B51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8FFB1-A64D-471B-B24F-330B09296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27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FAD83C-160D-4402-A79C-F3B9A0823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009ACC-3A26-4D71-9561-8F3300510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4ACBB-602E-4704-9039-8ABE4A474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62195-6EBB-4412-9691-4DE9CA853D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CF2D8-EA3D-403A-9FB9-56C74C8B8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755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55960" y="362139"/>
            <a:ext cx="8700381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dirty="0">
                <a:latin typeface="+mj-lt"/>
              </a:rPr>
              <a:t>Lĩnh vực phát triển nhận thức</a:t>
            </a:r>
          </a:p>
          <a:p>
            <a:pPr algn="ctr"/>
            <a:r>
              <a:rPr lang="vi-VN" sz="3600" dirty="0">
                <a:latin typeface="+mj-lt"/>
              </a:rPr>
              <a:t> Làm quen với Toán</a:t>
            </a:r>
          </a:p>
          <a:p>
            <a:pPr algn="ctr"/>
            <a:endParaRPr lang="vi-VN" sz="3600" dirty="0">
              <a:latin typeface="+mj-lt"/>
            </a:endParaRPr>
          </a:p>
          <a:p>
            <a:pPr algn="ctr"/>
            <a:endParaRPr lang="vi-VN" sz="3600" dirty="0">
              <a:latin typeface="+mj-lt"/>
            </a:endParaRPr>
          </a:p>
          <a:p>
            <a:pPr algn="ctr"/>
            <a:r>
              <a:rPr lang="vi-VN" sz="6000" b="1" dirty="0">
                <a:latin typeface="+mj-lt"/>
              </a:rPr>
              <a:t>Dạy trẻ ghép đôi</a:t>
            </a:r>
          </a:p>
          <a:p>
            <a:pPr algn="ctr"/>
            <a:r>
              <a:rPr lang="vi-VN" sz="6000" b="1" dirty="0">
                <a:latin typeface="+mj-lt"/>
              </a:rPr>
              <a:t>Độ tuổi: 3-4 tuổi</a:t>
            </a: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r>
              <a:rPr lang="vi-VN" sz="3200" dirty="0">
                <a:latin typeface="+mj-lt"/>
              </a:rPr>
              <a:t>              </a:t>
            </a:r>
          </a:p>
          <a:p>
            <a:pPr algn="ctr"/>
            <a:r>
              <a:rPr lang="vi-VN" sz="3200" dirty="0">
                <a:latin typeface="+mj-lt"/>
              </a:rPr>
              <a:t>  Trường mầm non Yên Hòa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773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5938-B744-4399-97D9-22C05092E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vi-VN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* HĐ1: Ôn 1 và nhiều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5BCBA45C-7A17-4575-BFE5-C80F22443CDD}"/>
              </a:ext>
            </a:extLst>
          </p:cNvPr>
          <p:cNvSpPr/>
          <p:nvPr/>
        </p:nvSpPr>
        <p:spPr>
          <a:xfrm>
            <a:off x="10622281" y="4253948"/>
            <a:ext cx="45719" cy="10038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0790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4" y="-82062"/>
            <a:ext cx="12139247" cy="69400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9CA697E-4E82-4167-9313-7E0191F86C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196" y="3838084"/>
            <a:ext cx="1971540" cy="155461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1E45315-893A-42CA-91C9-25700CAB70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94" y="3900251"/>
            <a:ext cx="1971540" cy="15546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3F4541A-62C1-422E-BA96-CA0CA1F088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8192" y="3900251"/>
            <a:ext cx="1969179" cy="15546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9F0F49A-A45A-4282-8A95-9AB83DD96B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9329" y="3900250"/>
            <a:ext cx="1969179" cy="15546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4EE849A-48D7-4338-AE53-12F66508D8A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686" y="1707952"/>
            <a:ext cx="2187550" cy="13119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A6D2A09-1BC2-4F19-8509-B30131ACCD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42664" y="3886505"/>
            <a:ext cx="1969179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684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34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* HĐ1: Ôn 1 và nhiều</vt:lpstr>
      <vt:lpstr>PowerPoint Presentation</vt:lpstr>
    </vt:vector>
  </TitlesOfParts>
  <Company>Tien Ich May Tinh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Tien Duat</dc:creator>
  <cp:lastModifiedBy>HTTC</cp:lastModifiedBy>
  <cp:revision>32</cp:revision>
  <dcterms:created xsi:type="dcterms:W3CDTF">2018-02-25T12:19:42Z</dcterms:created>
  <dcterms:modified xsi:type="dcterms:W3CDTF">2026-05-05T01:40:23Z</dcterms:modified>
</cp:coreProperties>
</file>