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8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2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3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4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7ADE-4726-47F4-8673-D93C187D4435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B445-58A3-444C-9FF7-3F89DE14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3" y="191588"/>
            <a:ext cx="11286307" cy="64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46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7410081987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4" y="98425"/>
            <a:ext cx="12093575" cy="66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7" y="121920"/>
            <a:ext cx="11242764" cy="66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7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121920"/>
            <a:ext cx="11329852" cy="65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7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235132"/>
            <a:ext cx="11591108" cy="64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16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TDG</dc:creator>
  <cp:lastModifiedBy>TDG</cp:lastModifiedBy>
  <cp:revision>5</cp:revision>
  <dcterms:created xsi:type="dcterms:W3CDTF">2026-04-19T05:26:06Z</dcterms:created>
  <dcterms:modified xsi:type="dcterms:W3CDTF">2026-04-19T05:46:52Z</dcterms:modified>
</cp:coreProperties>
</file>