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9" r:id="rId3"/>
    <p:sldId id="258" r:id="rId4"/>
  </p:sldIdLst>
  <p:sldSz cx="12192000" cy="6858000"/>
  <p:notesSz cx="6858000" cy="9144000"/>
  <p:defaultTextStyle>
    <a:defPPr>
      <a:defRPr lang="vi-V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94660"/>
  </p:normalViewPr>
  <p:slideViewPr>
    <p:cSldViewPr snapToGrid="0">
      <p:cViewPr varScale="1">
        <p:scale>
          <a:sx n="61" d="100"/>
          <a:sy n="61" d="100"/>
        </p:scale>
        <p:origin x="102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êu đề Bản chiế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81C0ABEC-6579-AAE2-904A-10AF213CF0F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vi-VN"/>
              <a:t>Bấm để sửa kiểu tiêu đề Bản cái</a:t>
            </a:r>
          </a:p>
        </p:txBody>
      </p:sp>
      <p:sp>
        <p:nvSpPr>
          <p:cNvPr id="3" name="Tiêu đề phụ 2">
            <a:extLst>
              <a:ext uri="{FF2B5EF4-FFF2-40B4-BE49-F238E27FC236}">
                <a16:creationId xmlns:a16="http://schemas.microsoft.com/office/drawing/2014/main" id="{24F71B4A-B403-10CC-7EBE-28749844168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vi-VN"/>
              <a:t>Bấm để chỉnh sửa kiểu tiêu đề phụ của Bản cái</a:t>
            </a:r>
          </a:p>
        </p:txBody>
      </p:sp>
      <p:sp>
        <p:nvSpPr>
          <p:cNvPr id="4" name="Chỗ dành sẵn cho Ngày tháng 3">
            <a:extLst>
              <a:ext uri="{FF2B5EF4-FFF2-40B4-BE49-F238E27FC236}">
                <a16:creationId xmlns:a16="http://schemas.microsoft.com/office/drawing/2014/main" id="{8933438A-9895-7193-F942-5C84443531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EC1EA9-6005-4B13-A485-B606668E04F9}" type="datetimeFigureOut">
              <a:rPr lang="vi-VN" smtClean="0"/>
              <a:t>03/05/2026</a:t>
            </a:fld>
            <a:endParaRPr lang="vi-VN"/>
          </a:p>
        </p:txBody>
      </p:sp>
      <p:sp>
        <p:nvSpPr>
          <p:cNvPr id="5" name="Chỗ dành sẵn cho Chân trang 4">
            <a:extLst>
              <a:ext uri="{FF2B5EF4-FFF2-40B4-BE49-F238E27FC236}">
                <a16:creationId xmlns:a16="http://schemas.microsoft.com/office/drawing/2014/main" id="{4CB16F87-69CC-F114-4A04-ED06E625DE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Chỗ dành sẵn cho Số hiệu Bản chiếu 5">
            <a:extLst>
              <a:ext uri="{FF2B5EF4-FFF2-40B4-BE49-F238E27FC236}">
                <a16:creationId xmlns:a16="http://schemas.microsoft.com/office/drawing/2014/main" id="{2CEFFE48-2ABC-7A66-74E2-1F1D5E1C2D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4F574A-E3AC-453E-8854-49E14BD342EA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4692769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êu đề và Văn bản Dọ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44CF269D-607A-FC77-0D09-EB6A039987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để sửa kiểu tiêu đề Bản cái</a:t>
            </a:r>
          </a:p>
        </p:txBody>
      </p:sp>
      <p:sp>
        <p:nvSpPr>
          <p:cNvPr id="3" name="Chỗ dành sẵn cho Văn bản Dọc 2">
            <a:extLst>
              <a:ext uri="{FF2B5EF4-FFF2-40B4-BE49-F238E27FC236}">
                <a16:creationId xmlns:a16="http://schemas.microsoft.com/office/drawing/2014/main" id="{AF1FBE08-D2BA-7D95-C805-BA9B2EFF94A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</a:p>
        </p:txBody>
      </p:sp>
      <p:sp>
        <p:nvSpPr>
          <p:cNvPr id="4" name="Chỗ dành sẵn cho Ngày tháng 3">
            <a:extLst>
              <a:ext uri="{FF2B5EF4-FFF2-40B4-BE49-F238E27FC236}">
                <a16:creationId xmlns:a16="http://schemas.microsoft.com/office/drawing/2014/main" id="{4B1CECB5-A1C6-12F1-91C5-30129AC118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EC1EA9-6005-4B13-A485-B606668E04F9}" type="datetimeFigureOut">
              <a:rPr lang="vi-VN" smtClean="0"/>
              <a:t>03/05/2026</a:t>
            </a:fld>
            <a:endParaRPr lang="vi-VN"/>
          </a:p>
        </p:txBody>
      </p:sp>
      <p:sp>
        <p:nvSpPr>
          <p:cNvPr id="5" name="Chỗ dành sẵn cho Chân trang 4">
            <a:extLst>
              <a:ext uri="{FF2B5EF4-FFF2-40B4-BE49-F238E27FC236}">
                <a16:creationId xmlns:a16="http://schemas.microsoft.com/office/drawing/2014/main" id="{9B7F560B-22EB-6D73-BC9D-4C95B549FC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Chỗ dành sẵn cho Số hiệu Bản chiếu 5">
            <a:extLst>
              <a:ext uri="{FF2B5EF4-FFF2-40B4-BE49-F238E27FC236}">
                <a16:creationId xmlns:a16="http://schemas.microsoft.com/office/drawing/2014/main" id="{47ED568B-B26C-7A5E-E182-BAFBCE9D6D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4F574A-E3AC-453E-8854-49E14BD342EA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330482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êu đề Dọc và Văn bả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Dọc 1">
            <a:extLst>
              <a:ext uri="{FF2B5EF4-FFF2-40B4-BE49-F238E27FC236}">
                <a16:creationId xmlns:a16="http://schemas.microsoft.com/office/drawing/2014/main" id="{D3C76C8F-44D5-6A58-A6A0-FE581E4D3E5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vi-VN"/>
              <a:t>Bấm để sửa kiểu tiêu đề Bản cái</a:t>
            </a:r>
          </a:p>
        </p:txBody>
      </p:sp>
      <p:sp>
        <p:nvSpPr>
          <p:cNvPr id="3" name="Chỗ dành sẵn cho Văn bản Dọc 2">
            <a:extLst>
              <a:ext uri="{FF2B5EF4-FFF2-40B4-BE49-F238E27FC236}">
                <a16:creationId xmlns:a16="http://schemas.microsoft.com/office/drawing/2014/main" id="{ECD5D86C-755F-A869-ABD8-F55CD4B40D8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</a:p>
        </p:txBody>
      </p:sp>
      <p:sp>
        <p:nvSpPr>
          <p:cNvPr id="4" name="Chỗ dành sẵn cho Ngày tháng 3">
            <a:extLst>
              <a:ext uri="{FF2B5EF4-FFF2-40B4-BE49-F238E27FC236}">
                <a16:creationId xmlns:a16="http://schemas.microsoft.com/office/drawing/2014/main" id="{F4A0D1AE-6957-6D69-D6BB-3049F1BC3C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EC1EA9-6005-4B13-A485-B606668E04F9}" type="datetimeFigureOut">
              <a:rPr lang="vi-VN" smtClean="0"/>
              <a:t>03/05/2026</a:t>
            </a:fld>
            <a:endParaRPr lang="vi-VN"/>
          </a:p>
        </p:txBody>
      </p:sp>
      <p:sp>
        <p:nvSpPr>
          <p:cNvPr id="5" name="Chỗ dành sẵn cho Chân trang 4">
            <a:extLst>
              <a:ext uri="{FF2B5EF4-FFF2-40B4-BE49-F238E27FC236}">
                <a16:creationId xmlns:a16="http://schemas.microsoft.com/office/drawing/2014/main" id="{FA294A51-D7E4-E94C-2861-1525A24CE1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Chỗ dành sẵn cho Số hiệu Bản chiếu 5">
            <a:extLst>
              <a:ext uri="{FF2B5EF4-FFF2-40B4-BE49-F238E27FC236}">
                <a16:creationId xmlns:a16="http://schemas.microsoft.com/office/drawing/2014/main" id="{18805EB8-931D-B62E-E63B-FF7FD256BF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4F574A-E3AC-453E-8854-49E14BD342EA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5981803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êu đề và Nộ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7E3CD8A7-FFE9-1E54-4354-A0E2D84C61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để sửa kiểu tiêu đề Bản cái</a:t>
            </a:r>
          </a:p>
        </p:txBody>
      </p:sp>
      <p:sp>
        <p:nvSpPr>
          <p:cNvPr id="3" name="Chỗ dành sẵn cho Nội dung 2">
            <a:extLst>
              <a:ext uri="{FF2B5EF4-FFF2-40B4-BE49-F238E27FC236}">
                <a16:creationId xmlns:a16="http://schemas.microsoft.com/office/drawing/2014/main" id="{41B8E665-7960-4507-D6CF-9A9EC3F8F5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</a:p>
        </p:txBody>
      </p:sp>
      <p:sp>
        <p:nvSpPr>
          <p:cNvPr id="4" name="Chỗ dành sẵn cho Ngày tháng 3">
            <a:extLst>
              <a:ext uri="{FF2B5EF4-FFF2-40B4-BE49-F238E27FC236}">
                <a16:creationId xmlns:a16="http://schemas.microsoft.com/office/drawing/2014/main" id="{EAF81384-874E-6D70-FCE7-A23176C4ED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EC1EA9-6005-4B13-A485-B606668E04F9}" type="datetimeFigureOut">
              <a:rPr lang="vi-VN" smtClean="0"/>
              <a:t>03/05/2026</a:t>
            </a:fld>
            <a:endParaRPr lang="vi-VN"/>
          </a:p>
        </p:txBody>
      </p:sp>
      <p:sp>
        <p:nvSpPr>
          <p:cNvPr id="5" name="Chỗ dành sẵn cho Chân trang 4">
            <a:extLst>
              <a:ext uri="{FF2B5EF4-FFF2-40B4-BE49-F238E27FC236}">
                <a16:creationId xmlns:a16="http://schemas.microsoft.com/office/drawing/2014/main" id="{C1831C3D-0C08-1ED8-C6F9-12794CAC91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Chỗ dành sẵn cho Số hiệu Bản chiếu 5">
            <a:extLst>
              <a:ext uri="{FF2B5EF4-FFF2-40B4-BE49-F238E27FC236}">
                <a16:creationId xmlns:a16="http://schemas.microsoft.com/office/drawing/2014/main" id="{79ED2C2B-DCB6-1C55-869E-C6EDF910D7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4F574A-E3AC-453E-8854-49E14BD342EA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0625418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Đầu trang của Phầ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870A2A5A-2AD0-CADF-2BA6-FA28AFF280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vi-VN"/>
              <a:t>Bấm để sửa kiểu tiêu đề Bản cái</a:t>
            </a:r>
          </a:p>
        </p:txBody>
      </p:sp>
      <p:sp>
        <p:nvSpPr>
          <p:cNvPr id="3" name="Chỗ dành sẵn cho Văn bản 2">
            <a:extLst>
              <a:ext uri="{FF2B5EF4-FFF2-40B4-BE49-F238E27FC236}">
                <a16:creationId xmlns:a16="http://schemas.microsoft.com/office/drawing/2014/main" id="{99DDA2C1-62EA-388A-D343-3C41D5A453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</p:txBody>
      </p:sp>
      <p:sp>
        <p:nvSpPr>
          <p:cNvPr id="4" name="Chỗ dành sẵn cho Ngày tháng 3">
            <a:extLst>
              <a:ext uri="{FF2B5EF4-FFF2-40B4-BE49-F238E27FC236}">
                <a16:creationId xmlns:a16="http://schemas.microsoft.com/office/drawing/2014/main" id="{E5EB56BE-6F58-EE6D-40C5-6CD53042EC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EC1EA9-6005-4B13-A485-B606668E04F9}" type="datetimeFigureOut">
              <a:rPr lang="vi-VN" smtClean="0"/>
              <a:t>03/05/2026</a:t>
            </a:fld>
            <a:endParaRPr lang="vi-VN"/>
          </a:p>
        </p:txBody>
      </p:sp>
      <p:sp>
        <p:nvSpPr>
          <p:cNvPr id="5" name="Chỗ dành sẵn cho Chân trang 4">
            <a:extLst>
              <a:ext uri="{FF2B5EF4-FFF2-40B4-BE49-F238E27FC236}">
                <a16:creationId xmlns:a16="http://schemas.microsoft.com/office/drawing/2014/main" id="{6FEB4A11-E873-C206-8E1F-48BF2F193A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Chỗ dành sẵn cho Số hiệu Bản chiếu 5">
            <a:extLst>
              <a:ext uri="{FF2B5EF4-FFF2-40B4-BE49-F238E27FC236}">
                <a16:creationId xmlns:a16="http://schemas.microsoft.com/office/drawing/2014/main" id="{B776AD17-4685-DE69-6B0B-D35DBA07A5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4F574A-E3AC-453E-8854-49E14BD342EA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6067137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Hai Nộ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E3DB3931-A18D-01EF-D172-9FDC019414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để sửa kiểu tiêu đề Bản cái</a:t>
            </a:r>
          </a:p>
        </p:txBody>
      </p:sp>
      <p:sp>
        <p:nvSpPr>
          <p:cNvPr id="3" name="Chỗ dành sẵn cho Nội dung 2">
            <a:extLst>
              <a:ext uri="{FF2B5EF4-FFF2-40B4-BE49-F238E27FC236}">
                <a16:creationId xmlns:a16="http://schemas.microsoft.com/office/drawing/2014/main" id="{A8BE3985-0BFF-33F7-5820-1E5169B7B35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</a:p>
        </p:txBody>
      </p:sp>
      <p:sp>
        <p:nvSpPr>
          <p:cNvPr id="4" name="Chỗ dành sẵn cho Nội dung 3">
            <a:extLst>
              <a:ext uri="{FF2B5EF4-FFF2-40B4-BE49-F238E27FC236}">
                <a16:creationId xmlns:a16="http://schemas.microsoft.com/office/drawing/2014/main" id="{188AE750-5805-36AB-8DB9-692D16869C9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</a:p>
        </p:txBody>
      </p:sp>
      <p:sp>
        <p:nvSpPr>
          <p:cNvPr id="5" name="Chỗ dành sẵn cho Ngày tháng 4">
            <a:extLst>
              <a:ext uri="{FF2B5EF4-FFF2-40B4-BE49-F238E27FC236}">
                <a16:creationId xmlns:a16="http://schemas.microsoft.com/office/drawing/2014/main" id="{A9FD4E5D-BC3A-888B-3D83-5D1C0B1C4F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EC1EA9-6005-4B13-A485-B606668E04F9}" type="datetimeFigureOut">
              <a:rPr lang="vi-VN" smtClean="0"/>
              <a:t>03/05/2026</a:t>
            </a:fld>
            <a:endParaRPr lang="vi-VN"/>
          </a:p>
        </p:txBody>
      </p:sp>
      <p:sp>
        <p:nvSpPr>
          <p:cNvPr id="6" name="Chỗ dành sẵn cho Chân trang 5">
            <a:extLst>
              <a:ext uri="{FF2B5EF4-FFF2-40B4-BE49-F238E27FC236}">
                <a16:creationId xmlns:a16="http://schemas.microsoft.com/office/drawing/2014/main" id="{A92A946F-EE0D-1955-73A4-5023F0CC07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Chỗ dành sẵn cho Số hiệu Bản chiếu 6">
            <a:extLst>
              <a:ext uri="{FF2B5EF4-FFF2-40B4-BE49-F238E27FC236}">
                <a16:creationId xmlns:a16="http://schemas.microsoft.com/office/drawing/2014/main" id="{5B5421B7-851F-76B2-6A6A-DA50687984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4F574A-E3AC-453E-8854-49E14BD342EA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4576526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hép so sán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A3FD5941-A619-3E37-FC78-D8CDBA963B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vi-VN"/>
              <a:t>Bấm để sửa kiểu tiêu đề Bản cái</a:t>
            </a:r>
          </a:p>
        </p:txBody>
      </p:sp>
      <p:sp>
        <p:nvSpPr>
          <p:cNvPr id="3" name="Chỗ dành sẵn cho Văn bản 2">
            <a:extLst>
              <a:ext uri="{FF2B5EF4-FFF2-40B4-BE49-F238E27FC236}">
                <a16:creationId xmlns:a16="http://schemas.microsoft.com/office/drawing/2014/main" id="{55151F39-3B0A-ECA2-4A32-8DBC854A3D7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</p:txBody>
      </p:sp>
      <p:sp>
        <p:nvSpPr>
          <p:cNvPr id="4" name="Chỗ dành sẵn cho Nội dung 3">
            <a:extLst>
              <a:ext uri="{FF2B5EF4-FFF2-40B4-BE49-F238E27FC236}">
                <a16:creationId xmlns:a16="http://schemas.microsoft.com/office/drawing/2014/main" id="{8F61B58C-9DCA-86BE-60B8-58695944CDD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</a:p>
        </p:txBody>
      </p:sp>
      <p:sp>
        <p:nvSpPr>
          <p:cNvPr id="5" name="Chỗ dành sẵn cho Văn bản 4">
            <a:extLst>
              <a:ext uri="{FF2B5EF4-FFF2-40B4-BE49-F238E27FC236}">
                <a16:creationId xmlns:a16="http://schemas.microsoft.com/office/drawing/2014/main" id="{1B3FBF25-15EB-896C-5FB0-93B4A2FC9F5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</p:txBody>
      </p:sp>
      <p:sp>
        <p:nvSpPr>
          <p:cNvPr id="6" name="Chỗ dành sẵn cho Nội dung 5">
            <a:extLst>
              <a:ext uri="{FF2B5EF4-FFF2-40B4-BE49-F238E27FC236}">
                <a16:creationId xmlns:a16="http://schemas.microsoft.com/office/drawing/2014/main" id="{02C552E7-F38A-8D77-DDB1-B0BA7921555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</a:p>
        </p:txBody>
      </p:sp>
      <p:sp>
        <p:nvSpPr>
          <p:cNvPr id="7" name="Chỗ dành sẵn cho Ngày tháng 6">
            <a:extLst>
              <a:ext uri="{FF2B5EF4-FFF2-40B4-BE49-F238E27FC236}">
                <a16:creationId xmlns:a16="http://schemas.microsoft.com/office/drawing/2014/main" id="{1B43A444-6EC7-BB27-2F60-A83153FA05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EC1EA9-6005-4B13-A485-B606668E04F9}" type="datetimeFigureOut">
              <a:rPr lang="vi-VN" smtClean="0"/>
              <a:t>03/05/2026</a:t>
            </a:fld>
            <a:endParaRPr lang="vi-VN"/>
          </a:p>
        </p:txBody>
      </p:sp>
      <p:sp>
        <p:nvSpPr>
          <p:cNvPr id="8" name="Chỗ dành sẵn cho Chân trang 7">
            <a:extLst>
              <a:ext uri="{FF2B5EF4-FFF2-40B4-BE49-F238E27FC236}">
                <a16:creationId xmlns:a16="http://schemas.microsoft.com/office/drawing/2014/main" id="{C8046E85-A181-370F-A83C-5C1DA0A2C5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9" name="Chỗ dành sẵn cho Số hiệu Bản chiếu 8">
            <a:extLst>
              <a:ext uri="{FF2B5EF4-FFF2-40B4-BE49-F238E27FC236}">
                <a16:creationId xmlns:a16="http://schemas.microsoft.com/office/drawing/2014/main" id="{B01598DE-F69A-0C53-D903-3E7928A8EE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4F574A-E3AC-453E-8854-49E14BD342EA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1676794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hỉ Tiêu đê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18B45324-A35D-EF0A-03E7-EDE7F61EE0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để sửa kiểu tiêu đề Bản cái</a:t>
            </a:r>
          </a:p>
        </p:txBody>
      </p:sp>
      <p:sp>
        <p:nvSpPr>
          <p:cNvPr id="3" name="Chỗ dành sẵn cho Ngày tháng 2">
            <a:extLst>
              <a:ext uri="{FF2B5EF4-FFF2-40B4-BE49-F238E27FC236}">
                <a16:creationId xmlns:a16="http://schemas.microsoft.com/office/drawing/2014/main" id="{012CE5B6-02FB-A911-33BF-5E61FB4BFD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EC1EA9-6005-4B13-A485-B606668E04F9}" type="datetimeFigureOut">
              <a:rPr lang="vi-VN" smtClean="0"/>
              <a:t>03/05/2026</a:t>
            </a:fld>
            <a:endParaRPr lang="vi-VN"/>
          </a:p>
        </p:txBody>
      </p:sp>
      <p:sp>
        <p:nvSpPr>
          <p:cNvPr id="4" name="Chỗ dành sẵn cho Chân trang 3">
            <a:extLst>
              <a:ext uri="{FF2B5EF4-FFF2-40B4-BE49-F238E27FC236}">
                <a16:creationId xmlns:a16="http://schemas.microsoft.com/office/drawing/2014/main" id="{FABAF24C-FC21-4C02-26FA-49875A8E6B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5" name="Chỗ dành sẵn cho Số hiệu Bản chiếu 4">
            <a:extLst>
              <a:ext uri="{FF2B5EF4-FFF2-40B4-BE49-F238E27FC236}">
                <a16:creationId xmlns:a16="http://schemas.microsoft.com/office/drawing/2014/main" id="{48856099-98D9-A4B4-1D50-254B5205EF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4F574A-E3AC-453E-8854-49E14BD342EA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0476137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rố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hỗ dành sẵn cho Ngày tháng 1">
            <a:extLst>
              <a:ext uri="{FF2B5EF4-FFF2-40B4-BE49-F238E27FC236}">
                <a16:creationId xmlns:a16="http://schemas.microsoft.com/office/drawing/2014/main" id="{3B62643B-953D-3751-F454-ECDE5B390F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EC1EA9-6005-4B13-A485-B606668E04F9}" type="datetimeFigureOut">
              <a:rPr lang="vi-VN" smtClean="0"/>
              <a:t>03/05/2026</a:t>
            </a:fld>
            <a:endParaRPr lang="vi-VN"/>
          </a:p>
        </p:txBody>
      </p:sp>
      <p:sp>
        <p:nvSpPr>
          <p:cNvPr id="3" name="Chỗ dành sẵn cho Chân trang 2">
            <a:extLst>
              <a:ext uri="{FF2B5EF4-FFF2-40B4-BE49-F238E27FC236}">
                <a16:creationId xmlns:a16="http://schemas.microsoft.com/office/drawing/2014/main" id="{A9B8DB05-F1EF-92A6-0B24-B439C9E948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Chỗ dành sẵn cho Số hiệu Bản chiếu 3">
            <a:extLst>
              <a:ext uri="{FF2B5EF4-FFF2-40B4-BE49-F238E27FC236}">
                <a16:creationId xmlns:a16="http://schemas.microsoft.com/office/drawing/2014/main" id="{41C56FA9-2929-B2CB-9823-DFF01D8459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4F574A-E3AC-453E-8854-49E14BD342EA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2020013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Nội dung với Chú thí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7CBB99B7-DFF8-4662-349D-ECB9134317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vi-VN"/>
              <a:t>Bấm để sửa kiểu tiêu đề Bản cái</a:t>
            </a:r>
          </a:p>
        </p:txBody>
      </p:sp>
      <p:sp>
        <p:nvSpPr>
          <p:cNvPr id="3" name="Chỗ dành sẵn cho Nội dung 2">
            <a:extLst>
              <a:ext uri="{FF2B5EF4-FFF2-40B4-BE49-F238E27FC236}">
                <a16:creationId xmlns:a16="http://schemas.microsoft.com/office/drawing/2014/main" id="{263AF4BE-93FC-55F2-0B8F-96B5C8912F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</a:p>
        </p:txBody>
      </p:sp>
      <p:sp>
        <p:nvSpPr>
          <p:cNvPr id="4" name="Chỗ dành sẵn cho Văn bản 3">
            <a:extLst>
              <a:ext uri="{FF2B5EF4-FFF2-40B4-BE49-F238E27FC236}">
                <a16:creationId xmlns:a16="http://schemas.microsoft.com/office/drawing/2014/main" id="{DD5695FF-A729-55D6-BD1C-83A55CB6651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</p:txBody>
      </p:sp>
      <p:sp>
        <p:nvSpPr>
          <p:cNvPr id="5" name="Chỗ dành sẵn cho Ngày tháng 4">
            <a:extLst>
              <a:ext uri="{FF2B5EF4-FFF2-40B4-BE49-F238E27FC236}">
                <a16:creationId xmlns:a16="http://schemas.microsoft.com/office/drawing/2014/main" id="{BACAA082-8ED3-035B-2B13-72F53B6A39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EC1EA9-6005-4B13-A485-B606668E04F9}" type="datetimeFigureOut">
              <a:rPr lang="vi-VN" smtClean="0"/>
              <a:t>03/05/2026</a:t>
            </a:fld>
            <a:endParaRPr lang="vi-VN"/>
          </a:p>
        </p:txBody>
      </p:sp>
      <p:sp>
        <p:nvSpPr>
          <p:cNvPr id="6" name="Chỗ dành sẵn cho Chân trang 5">
            <a:extLst>
              <a:ext uri="{FF2B5EF4-FFF2-40B4-BE49-F238E27FC236}">
                <a16:creationId xmlns:a16="http://schemas.microsoft.com/office/drawing/2014/main" id="{F95E62E8-4096-53AD-8AF4-686B80BE77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Chỗ dành sẵn cho Số hiệu Bản chiếu 6">
            <a:extLst>
              <a:ext uri="{FF2B5EF4-FFF2-40B4-BE49-F238E27FC236}">
                <a16:creationId xmlns:a16="http://schemas.microsoft.com/office/drawing/2014/main" id="{55297594-136E-7041-2F18-7DA2429D60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4F574A-E3AC-453E-8854-49E14BD342EA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4330403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̉nh với Chú thí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BC84BC37-0360-FF6E-C64B-0EF58560AA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vi-VN"/>
              <a:t>Bấm để sửa kiểu tiêu đề Bản cái</a:t>
            </a:r>
          </a:p>
        </p:txBody>
      </p:sp>
      <p:sp>
        <p:nvSpPr>
          <p:cNvPr id="3" name="Chỗ dành sẵn cho Hình ảnh 2">
            <a:extLst>
              <a:ext uri="{FF2B5EF4-FFF2-40B4-BE49-F238E27FC236}">
                <a16:creationId xmlns:a16="http://schemas.microsoft.com/office/drawing/2014/main" id="{A5DE6CA4-5437-83FE-04B8-B9C99901309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vi-VN"/>
          </a:p>
        </p:txBody>
      </p:sp>
      <p:sp>
        <p:nvSpPr>
          <p:cNvPr id="4" name="Chỗ dành sẵn cho Văn bản 3">
            <a:extLst>
              <a:ext uri="{FF2B5EF4-FFF2-40B4-BE49-F238E27FC236}">
                <a16:creationId xmlns:a16="http://schemas.microsoft.com/office/drawing/2014/main" id="{189E9CEC-8341-44FC-699F-C3D4C525CF6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</p:txBody>
      </p:sp>
      <p:sp>
        <p:nvSpPr>
          <p:cNvPr id="5" name="Chỗ dành sẵn cho Ngày tháng 4">
            <a:extLst>
              <a:ext uri="{FF2B5EF4-FFF2-40B4-BE49-F238E27FC236}">
                <a16:creationId xmlns:a16="http://schemas.microsoft.com/office/drawing/2014/main" id="{4FC3A2E5-65B0-EE83-6378-4234C8E57C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EC1EA9-6005-4B13-A485-B606668E04F9}" type="datetimeFigureOut">
              <a:rPr lang="vi-VN" smtClean="0"/>
              <a:t>03/05/2026</a:t>
            </a:fld>
            <a:endParaRPr lang="vi-VN"/>
          </a:p>
        </p:txBody>
      </p:sp>
      <p:sp>
        <p:nvSpPr>
          <p:cNvPr id="6" name="Chỗ dành sẵn cho Chân trang 5">
            <a:extLst>
              <a:ext uri="{FF2B5EF4-FFF2-40B4-BE49-F238E27FC236}">
                <a16:creationId xmlns:a16="http://schemas.microsoft.com/office/drawing/2014/main" id="{8024E37D-7B91-B333-EBB5-A99739F87E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Chỗ dành sẵn cho Số hiệu Bản chiếu 6">
            <a:extLst>
              <a:ext uri="{FF2B5EF4-FFF2-40B4-BE49-F238E27FC236}">
                <a16:creationId xmlns:a16="http://schemas.microsoft.com/office/drawing/2014/main" id="{62E17CA4-FB9C-8600-D24C-5EBD6BA745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4F574A-E3AC-453E-8854-49E14BD342EA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6020550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hỗ dành sẵn cho Tiêu đề 1">
            <a:extLst>
              <a:ext uri="{FF2B5EF4-FFF2-40B4-BE49-F238E27FC236}">
                <a16:creationId xmlns:a16="http://schemas.microsoft.com/office/drawing/2014/main" id="{45681CAF-0894-48A7-8BDF-F3DCC3E666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vi-VN"/>
              <a:t>Bấm để sửa kiểu tiêu đề Bản cái</a:t>
            </a:r>
          </a:p>
        </p:txBody>
      </p:sp>
      <p:sp>
        <p:nvSpPr>
          <p:cNvPr id="3" name="Chỗ dành sẵn cho Văn bản 2">
            <a:extLst>
              <a:ext uri="{FF2B5EF4-FFF2-40B4-BE49-F238E27FC236}">
                <a16:creationId xmlns:a16="http://schemas.microsoft.com/office/drawing/2014/main" id="{EF942205-1831-5E09-AB68-82A055D2B0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</a:p>
        </p:txBody>
      </p:sp>
      <p:sp>
        <p:nvSpPr>
          <p:cNvPr id="4" name="Chỗ dành sẵn cho Ngày tháng 3">
            <a:extLst>
              <a:ext uri="{FF2B5EF4-FFF2-40B4-BE49-F238E27FC236}">
                <a16:creationId xmlns:a16="http://schemas.microsoft.com/office/drawing/2014/main" id="{9A0CFE27-56E4-6539-3CF3-0C175740100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8EC1EA9-6005-4B13-A485-B606668E04F9}" type="datetimeFigureOut">
              <a:rPr lang="vi-VN" smtClean="0"/>
              <a:t>03/05/2026</a:t>
            </a:fld>
            <a:endParaRPr lang="vi-VN"/>
          </a:p>
        </p:txBody>
      </p:sp>
      <p:sp>
        <p:nvSpPr>
          <p:cNvPr id="5" name="Chỗ dành sẵn cho Chân trang 4">
            <a:extLst>
              <a:ext uri="{FF2B5EF4-FFF2-40B4-BE49-F238E27FC236}">
                <a16:creationId xmlns:a16="http://schemas.microsoft.com/office/drawing/2014/main" id="{35BF7FA9-E0FD-981A-B5D0-E225158FAA9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vi-VN"/>
          </a:p>
        </p:txBody>
      </p:sp>
      <p:sp>
        <p:nvSpPr>
          <p:cNvPr id="6" name="Chỗ dành sẵn cho Số hiệu Bản chiếu 5">
            <a:extLst>
              <a:ext uri="{FF2B5EF4-FFF2-40B4-BE49-F238E27FC236}">
                <a16:creationId xmlns:a16="http://schemas.microsoft.com/office/drawing/2014/main" id="{318A8CD8-6CDC-534E-75C1-31E2617F0DD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44F574A-E3AC-453E-8854-49E14BD342EA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8645111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Hình ảnh 2" descr="Ảnh có chứa phim hoạt hình, con mèo, trong nhà, văn bản">
            <a:extLst>
              <a:ext uri="{FF2B5EF4-FFF2-40B4-BE49-F238E27FC236}">
                <a16:creationId xmlns:a16="http://schemas.microsoft.com/office/drawing/2014/main" id="{29192FDE-CCF1-EE57-E81D-B8447B9DAB2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7234095"/>
      </p:ext>
    </p:extLst>
  </p:cSld>
  <p:clrMapOvr>
    <a:masterClrMapping/>
  </p:clrMapOvr>
  <p:transition spd="slow">
    <p:wip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Hình ảnh 2" descr="Ảnh có chứa văn bản, thực phẩm, minh họa&#10;&#10;Nội dung do AI tạo ra có thể không chính xác.">
            <a:extLst>
              <a:ext uri="{FF2B5EF4-FFF2-40B4-BE49-F238E27FC236}">
                <a16:creationId xmlns:a16="http://schemas.microsoft.com/office/drawing/2014/main" id="{B3AF3D7B-01C3-F10A-D4BD-2E289693A37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7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262447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Hình ảnh 2" descr="Ảnh có chứa văn bản, hình vẽ, phim hoạt hình, bức vẽ&#10;&#10;Nội dung do AI tạo ra có thể không chính xác.">
            <a:extLst>
              <a:ext uri="{FF2B5EF4-FFF2-40B4-BE49-F238E27FC236}">
                <a16:creationId xmlns:a16="http://schemas.microsoft.com/office/drawing/2014/main" id="{1E56B26C-796D-75C4-B882-047F05A2E00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7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2543937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</p:sld>
</file>

<file path=ppt/theme/theme1.xml><?xml version="1.0" encoding="utf-8"?>
<a:theme xmlns:a="http://schemas.openxmlformats.org/drawingml/2006/main" name="Chủ đề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0</Words>
  <Application>Microsoft Office PowerPoint</Application>
  <PresentationFormat>Màn hình rộng</PresentationFormat>
  <Paragraphs>0</Paragraphs>
  <Slides>3</Slides>
  <Notes>0</Notes>
  <HiddenSlides>0</HiddenSlides>
  <MMClips>0</MMClips>
  <ScaleCrop>false</ScaleCrop>
  <HeadingPairs>
    <vt:vector size="6" baseType="variant">
      <vt:variant>
        <vt:lpstr>Phông được Dùng</vt:lpstr>
      </vt:variant>
      <vt:variant>
        <vt:i4>2</vt:i4>
      </vt:variant>
      <vt:variant>
        <vt:lpstr>Chủ đề</vt:lpstr>
      </vt:variant>
      <vt:variant>
        <vt:i4>1</vt:i4>
      </vt:variant>
      <vt:variant>
        <vt:lpstr>Tiêu đề Bản chiếu</vt:lpstr>
      </vt:variant>
      <vt:variant>
        <vt:i4>3</vt:i4>
      </vt:variant>
    </vt:vector>
  </HeadingPairs>
  <TitlesOfParts>
    <vt:vector size="6" baseType="lpstr">
      <vt:lpstr>Arial</vt:lpstr>
      <vt:lpstr>Times New Roman</vt:lpstr>
      <vt:lpstr>Chủ đề Office</vt:lpstr>
      <vt:lpstr>Bản trình bày PowerPoint</vt:lpstr>
      <vt:lpstr>Bản trình bày PowerPoint</vt:lpstr>
      <vt:lpstr>Bản trình bày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Windows 11</dc:creator>
  <cp:lastModifiedBy>Windows 11</cp:lastModifiedBy>
  <cp:revision>1</cp:revision>
  <dcterms:created xsi:type="dcterms:W3CDTF">2026-05-03T08:26:28Z</dcterms:created>
  <dcterms:modified xsi:type="dcterms:W3CDTF">2026-05-03T08:43:21Z</dcterms:modified>
</cp:coreProperties>
</file>