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0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9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6111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53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73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11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0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4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5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4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8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3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3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0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6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9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A7FB-5560-4F4F-8D1D-B547716044A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0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55960" y="362139"/>
            <a:ext cx="870038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Lĩnh vực phát triển nhận thức</a:t>
            </a:r>
          </a:p>
          <a:p>
            <a:pPr algn="ctr"/>
            <a:r>
              <a:rPr lang="vi-VN" sz="3600" dirty="0">
                <a:latin typeface="+mj-lt"/>
              </a:rPr>
              <a:t> Làm quen với Toán</a:t>
            </a:r>
          </a:p>
          <a:p>
            <a:pPr algn="ctr"/>
            <a:endParaRPr lang="vi-VN" sz="3600">
              <a:latin typeface="+mj-lt"/>
            </a:endParaRPr>
          </a:p>
          <a:p>
            <a:pPr algn="ctr"/>
            <a:endParaRPr lang="vi-VN" sz="3600" dirty="0">
              <a:latin typeface="+mj-lt"/>
            </a:endParaRPr>
          </a:p>
          <a:p>
            <a:pPr algn="ctr"/>
            <a:r>
              <a:rPr lang="vi-VN" sz="6000" b="1" dirty="0">
                <a:latin typeface="+mj-lt"/>
              </a:rPr>
              <a:t>Xếp xen kẽ màu sắc</a:t>
            </a: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r>
              <a:rPr lang="vi-VN" sz="3200" dirty="0">
                <a:latin typeface="+mj-lt"/>
              </a:rPr>
              <a:t>              </a:t>
            </a:r>
          </a:p>
          <a:p>
            <a:pPr algn="ctr"/>
            <a:r>
              <a:rPr lang="vi-VN" sz="3200" dirty="0">
                <a:latin typeface="+mj-lt"/>
              </a:rPr>
              <a:t>  Trường mầm non Yên Hòa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773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5938-B744-4399-97D9-22C05092E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vi-V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* HĐ1: Ôn đếm đến 5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B1970-20EC-457C-AD1C-836D8B2CF3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BCBA45C-7A17-4575-BFE5-C80F22443CDD}"/>
              </a:ext>
            </a:extLst>
          </p:cNvPr>
          <p:cNvSpPr/>
          <p:nvPr/>
        </p:nvSpPr>
        <p:spPr>
          <a:xfrm>
            <a:off x="6096000" y="2425148"/>
            <a:ext cx="45719" cy="10038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0790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4" y="-82062"/>
            <a:ext cx="12139247" cy="6940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1EE9E8-508B-4079-8F1B-F14FD61458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18" y="3469176"/>
            <a:ext cx="1850394" cy="155461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424F064-E8B7-4357-AEEC-F6FE917F2C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6349" y="3451672"/>
            <a:ext cx="1826810" cy="15445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3DAD3D-2913-4C79-9272-E86D06B9D9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6" y="3429000"/>
            <a:ext cx="1815008" cy="15445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CA697E-4E82-4167-9313-7E0191F86C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15" y="1299854"/>
            <a:ext cx="1971540" cy="15546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0D77B5-2441-4DE6-A8A9-BBD9BFEBF9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6318" y="1218881"/>
            <a:ext cx="1969179" cy="15546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E45315-893A-42CA-91C9-25700CAB70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780" y="1218880"/>
            <a:ext cx="1971540" cy="15546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3F4541A-62C1-422E-BA96-CA0CA1F088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6983" y="1224549"/>
            <a:ext cx="1969179" cy="15546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F0F49A-A45A-4282-8A95-9AB83DD96B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3056" y="1202315"/>
            <a:ext cx="1969179" cy="155461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6C70D6D-A056-4C8B-8200-4C7938805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6" y="3451672"/>
            <a:ext cx="1815008" cy="15445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7B58810-2D28-4C90-997B-E61AEBBC05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9173" y="3475274"/>
            <a:ext cx="1810669" cy="154851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F527AA4-7696-4997-BA5B-64D9427A11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2310" y="3475274"/>
            <a:ext cx="1810669" cy="154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42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219</TotalTime>
  <Words>30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Tahoma</vt:lpstr>
      <vt:lpstr>Trebuchet MS</vt:lpstr>
      <vt:lpstr>Wingdings 3</vt:lpstr>
      <vt:lpstr>Facet</vt:lpstr>
      <vt:lpstr>PowerPoint Presentation</vt:lpstr>
      <vt:lpstr>* HĐ1: Ôn đếm đến 5</vt:lpstr>
      <vt:lpstr>PowerPoint Presentation</vt:lpstr>
    </vt:vector>
  </TitlesOfParts>
  <Company>Tien Ich May Tinh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HTTC</cp:lastModifiedBy>
  <cp:revision>28</cp:revision>
  <dcterms:created xsi:type="dcterms:W3CDTF">2018-02-25T12:19:42Z</dcterms:created>
  <dcterms:modified xsi:type="dcterms:W3CDTF">2026-05-04T03:36:27Z</dcterms:modified>
</cp:coreProperties>
</file>