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71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28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8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7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7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5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29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0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7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19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3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9A7FB-5560-4F4F-8D1D-B547716044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A6A6E-40F3-4388-BE2B-C32A61E45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5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55960" y="362139"/>
            <a:ext cx="8700381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latin typeface="+mj-lt"/>
              </a:rPr>
              <a:t>Lĩnh vực phát triển nhận thức</a:t>
            </a:r>
          </a:p>
          <a:p>
            <a:pPr algn="ctr"/>
            <a:r>
              <a:rPr lang="vi-VN" sz="3600" dirty="0">
                <a:latin typeface="+mj-lt"/>
              </a:rPr>
              <a:t> Làm quen với Toán</a:t>
            </a:r>
          </a:p>
          <a:p>
            <a:pPr algn="ctr"/>
            <a:endParaRPr lang="vi-VN" sz="3600" dirty="0">
              <a:latin typeface="+mj-lt"/>
            </a:endParaRPr>
          </a:p>
          <a:p>
            <a:pPr algn="ctr"/>
            <a:r>
              <a:rPr lang="vi-VN" sz="6000" b="1" dirty="0">
                <a:latin typeface="+mj-lt"/>
              </a:rPr>
              <a:t>Xếp xen kẽ chủng loại</a:t>
            </a: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pPr algn="ctr"/>
            <a:endParaRPr lang="vi-VN" dirty="0">
              <a:latin typeface="+mj-lt"/>
            </a:endParaRPr>
          </a:p>
          <a:p>
            <a:r>
              <a:rPr lang="vi-VN" sz="3200" dirty="0">
                <a:latin typeface="+mj-lt"/>
              </a:rPr>
              <a:t>                  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773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14" y="2529253"/>
            <a:ext cx="1641232" cy="16002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2029" y="2522108"/>
            <a:ext cx="1641232" cy="160020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968" y="2522107"/>
            <a:ext cx="1641232" cy="160020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892" y="2625969"/>
            <a:ext cx="1664677" cy="140676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830" y="2618822"/>
            <a:ext cx="1664677" cy="140676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768" y="2611675"/>
            <a:ext cx="1664677" cy="14067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39247" cy="6940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9794C2-CF41-4C61-8431-FB524553BC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HĐ1: Ôn xếp tương ứng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4704FA-BB70-41F9-92A5-286DA094CB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9948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4" y="-82062"/>
            <a:ext cx="12139247" cy="6940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ADB703-08D5-4FE5-B45C-CC9EE07677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73" y="1607184"/>
            <a:ext cx="1549071" cy="15516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1209779-ACFA-41BE-B462-B9BB3C4202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472" y="1607184"/>
            <a:ext cx="1549072" cy="15445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A6636A-559D-4B78-BFA0-94AFF5E906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6321" y="1597085"/>
            <a:ext cx="1548518" cy="155461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21EE9E8-508B-4079-8F1B-F14FD61458A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73" y="3506311"/>
            <a:ext cx="1571398" cy="155461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424F064-E8B7-4357-AEEC-F6FE917F2C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06273" y="3511361"/>
            <a:ext cx="1549072" cy="154451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53DAD3D-2913-4C79-9272-E86D06B9D9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6321" y="3534911"/>
            <a:ext cx="1571398" cy="15323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FE55D97-C8DA-492A-B8AD-0D3A3DFA80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0607" y="1604232"/>
            <a:ext cx="1548518" cy="155461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600E71-8402-489D-AA1A-070EAAD8BE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4659" y="1604232"/>
            <a:ext cx="1548518" cy="15546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E3FE35-69F7-4EDE-882B-36B2B0E326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0607" y="3537000"/>
            <a:ext cx="1566808" cy="15302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AF2C0DE-D914-4211-A6B0-93E570C67C3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75514" y="3537000"/>
            <a:ext cx="1566808" cy="153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684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23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HĐ1: Ôn xếp tương ứng</vt:lpstr>
      <vt:lpstr>PowerPoint Presentation</vt:lpstr>
    </vt:vector>
  </TitlesOfParts>
  <Company>Tien Ich May Tinh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Tien Duat</dc:creator>
  <cp:lastModifiedBy>HTTC</cp:lastModifiedBy>
  <cp:revision>25</cp:revision>
  <dcterms:created xsi:type="dcterms:W3CDTF">2018-02-25T12:19:42Z</dcterms:created>
  <dcterms:modified xsi:type="dcterms:W3CDTF">2026-05-05T00:55:54Z</dcterms:modified>
</cp:coreProperties>
</file>