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74B46-3A7B-4966-A16E-366D26F71616}" type="datetimeFigureOut">
              <a:rPr lang="en-US" smtClean="0"/>
              <a:t>17/04/26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906EA-4232-44E4-A67A-722C38D5A7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977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74B46-3A7B-4966-A16E-366D26F71616}" type="datetimeFigureOut">
              <a:rPr lang="en-US" smtClean="0"/>
              <a:t>17/04/26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906EA-4232-44E4-A67A-722C38D5A7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018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74B46-3A7B-4966-A16E-366D26F71616}" type="datetimeFigureOut">
              <a:rPr lang="en-US" smtClean="0"/>
              <a:t>17/04/26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906EA-4232-44E4-A67A-722C38D5A7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873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74B46-3A7B-4966-A16E-366D26F71616}" type="datetimeFigureOut">
              <a:rPr lang="en-US" smtClean="0"/>
              <a:t>17/04/26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906EA-4232-44E4-A67A-722C38D5A7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597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74B46-3A7B-4966-A16E-366D26F71616}" type="datetimeFigureOut">
              <a:rPr lang="en-US" smtClean="0"/>
              <a:t>17/04/26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906EA-4232-44E4-A67A-722C38D5A7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464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74B46-3A7B-4966-A16E-366D26F71616}" type="datetimeFigureOut">
              <a:rPr lang="en-US" smtClean="0"/>
              <a:t>17/04/26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906EA-4232-44E4-A67A-722C38D5A7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9278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74B46-3A7B-4966-A16E-366D26F71616}" type="datetimeFigureOut">
              <a:rPr lang="en-US" smtClean="0"/>
              <a:t>17/04/26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906EA-4232-44E4-A67A-722C38D5A7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985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74B46-3A7B-4966-A16E-366D26F71616}" type="datetimeFigureOut">
              <a:rPr lang="en-US" smtClean="0"/>
              <a:t>17/04/26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906EA-4232-44E4-A67A-722C38D5A7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626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74B46-3A7B-4966-A16E-366D26F71616}" type="datetimeFigureOut">
              <a:rPr lang="en-US" smtClean="0"/>
              <a:t>17/04/26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906EA-4232-44E4-A67A-722C38D5A7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282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74B46-3A7B-4966-A16E-366D26F71616}" type="datetimeFigureOut">
              <a:rPr lang="en-US" smtClean="0"/>
              <a:t>17/04/26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906EA-4232-44E4-A67A-722C38D5A7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642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74B46-3A7B-4966-A16E-366D26F71616}" type="datetimeFigureOut">
              <a:rPr lang="en-US" smtClean="0"/>
              <a:t>17/04/26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906EA-4232-44E4-A67A-722C38D5A7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588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C74B46-3A7B-4966-A16E-366D26F71616}" type="datetimeFigureOut">
              <a:rPr lang="en-US" smtClean="0"/>
              <a:t>17/04/26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A906EA-4232-44E4-A67A-722C38D5A7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363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0891" y="278673"/>
            <a:ext cx="11016343" cy="650530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162300" y="2316163"/>
            <a:ext cx="826361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LĨNH VỰC PHÁT TRIỂN NHẬN THỨC</a:t>
            </a:r>
          </a:p>
          <a:p>
            <a:r>
              <a:rPr lang="en-US" sz="3200" dirty="0" err="1" smtClean="0"/>
              <a:t>Đề</a:t>
            </a:r>
            <a:r>
              <a:rPr lang="en-US" sz="3200" dirty="0" smtClean="0"/>
              <a:t> </a:t>
            </a:r>
            <a:r>
              <a:rPr lang="en-US" sz="3200" dirty="0" err="1" smtClean="0"/>
              <a:t>tài</a:t>
            </a:r>
            <a:r>
              <a:rPr lang="en-US" sz="3200" dirty="0" smtClean="0"/>
              <a:t>: </a:t>
            </a:r>
            <a:r>
              <a:rPr lang="en-US" sz="3200" dirty="0" err="1" smtClean="0"/>
              <a:t>Nhận</a:t>
            </a:r>
            <a:r>
              <a:rPr lang="en-US" sz="3200" dirty="0" smtClean="0"/>
              <a:t> </a:t>
            </a:r>
            <a:r>
              <a:rPr lang="en-US" sz="3200" dirty="0" err="1" smtClean="0"/>
              <a:t>biết</a:t>
            </a:r>
            <a:r>
              <a:rPr lang="en-US" sz="3200" dirty="0" smtClean="0"/>
              <a:t> 1 </a:t>
            </a:r>
            <a:r>
              <a:rPr lang="en-US" sz="3200" dirty="0" err="1" smtClean="0"/>
              <a:t>số</a:t>
            </a:r>
            <a:r>
              <a:rPr lang="en-US" sz="3200" dirty="0" smtClean="0"/>
              <a:t> </a:t>
            </a:r>
            <a:r>
              <a:rPr lang="en-US" sz="3200" dirty="0" err="1" smtClean="0"/>
              <a:t>đồ</a:t>
            </a:r>
            <a:r>
              <a:rPr lang="en-US" sz="3200" dirty="0" smtClean="0"/>
              <a:t> dung </a:t>
            </a:r>
            <a:r>
              <a:rPr lang="en-US" sz="3200" dirty="0" err="1" smtClean="0"/>
              <a:t>trong</a:t>
            </a:r>
            <a:r>
              <a:rPr lang="en-US" sz="3200" dirty="0" smtClean="0"/>
              <a:t> </a:t>
            </a:r>
            <a:r>
              <a:rPr lang="en-US" sz="3200" dirty="0" err="1" smtClean="0"/>
              <a:t>gia</a:t>
            </a:r>
            <a:r>
              <a:rPr lang="en-US" sz="3200" dirty="0" smtClean="0"/>
              <a:t> </a:t>
            </a:r>
            <a:r>
              <a:rPr lang="en-US" sz="3200" dirty="0" err="1" smtClean="0"/>
              <a:t>đình</a:t>
            </a:r>
            <a:endParaRPr lang="en-US" sz="3200" dirty="0" smtClean="0"/>
          </a:p>
          <a:p>
            <a:r>
              <a:rPr lang="en-US" sz="3200" dirty="0" smtClean="0"/>
              <a:t>ĐỘ </a:t>
            </a:r>
            <a:r>
              <a:rPr lang="en-US" sz="3200" dirty="0" err="1" smtClean="0"/>
              <a:t>tuổi</a:t>
            </a:r>
            <a:r>
              <a:rPr lang="en-US" sz="3200" dirty="0" smtClean="0"/>
              <a:t>: 24-36 </a:t>
            </a:r>
            <a:r>
              <a:rPr lang="en-US" sz="3200" dirty="0" err="1" smtClean="0"/>
              <a:t>tháng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66872643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2750" y="228600"/>
            <a:ext cx="7505700" cy="6629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913110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5075" y="523875"/>
            <a:ext cx="7210425" cy="6162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39273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33649" y="514350"/>
            <a:ext cx="7248525" cy="5581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07398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4975" y="523875"/>
            <a:ext cx="8801100" cy="5457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0764848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3525" y="647700"/>
            <a:ext cx="9220200" cy="590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16737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23</Words>
  <Application>Microsoft Office PowerPoint</Application>
  <PresentationFormat>Widescreen</PresentationFormat>
  <Paragraphs>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TDG</dc:creator>
  <cp:lastModifiedBy>TDG</cp:lastModifiedBy>
  <cp:revision>3</cp:revision>
  <dcterms:created xsi:type="dcterms:W3CDTF">2026-04-14T08:43:19Z</dcterms:created>
  <dcterms:modified xsi:type="dcterms:W3CDTF">2026-04-17T15:07:08Z</dcterms:modified>
</cp:coreProperties>
</file>