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266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4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77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34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5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57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12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05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68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99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C53A0-42D8-4F72-97E5-5766AD9AFE36}" type="datetimeFigureOut">
              <a:rPr lang="en-US" smtClean="0"/>
              <a:t>24/04/26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CB8B-B1FB-4FE1-98F1-9D9191927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2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219200" y="-76200"/>
            <a:ext cx="9448800" cy="6934200"/>
            <a:chOff x="0" y="-24"/>
            <a:chExt cx="5760" cy="4368"/>
          </a:xfrm>
        </p:grpSpPr>
        <p:grpSp>
          <p:nvGrpSpPr>
            <p:cNvPr id="3078" name="Group 3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3088" name="Picture 4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9" name="Picture 5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90" name="Picture 6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91" name="Picture 7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3079" name="Group 8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3080" name="Picture 9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1" name="Picture 10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2" name="Picture 11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3" name="Picture 12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4" name="Picture 13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5" name="Picture 14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6" name="Picture 15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7" name="Picture 16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075" name="WordArt 20"/>
          <p:cNvSpPr>
            <a:spLocks noChangeArrowheads="1" noChangeShapeType="1" noTextEdit="1"/>
          </p:cNvSpPr>
          <p:nvPr/>
        </p:nvSpPr>
        <p:spPr bwMode="auto">
          <a:xfrm>
            <a:off x="2286000" y="1066801"/>
            <a:ext cx="7410450" cy="5810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4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YÊN HÒA </a:t>
            </a:r>
            <a:endParaRPr lang="en-US" sz="4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WordArt 25"/>
          <p:cNvSpPr>
            <a:spLocks noChangeArrowheads="1" noChangeShapeType="1" noTextEdit="1"/>
          </p:cNvSpPr>
          <p:nvPr/>
        </p:nvSpPr>
        <p:spPr bwMode="auto">
          <a:xfrm>
            <a:off x="2971800" y="3657600"/>
            <a:ext cx="6248400" cy="1676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WordArt 30"/>
          <p:cNvSpPr>
            <a:spLocks noChangeArrowheads="1" noChangeShapeType="1" noTextEdit="1"/>
          </p:cNvSpPr>
          <p:nvPr/>
        </p:nvSpPr>
        <p:spPr bwMode="auto">
          <a:xfrm>
            <a:off x="2159000" y="2117725"/>
            <a:ext cx="7391400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pPr algn="ctr"/>
            <a:endParaRPr lang="en-US" sz="3600" kern="1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23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3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25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21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TDG</dc:creator>
  <cp:lastModifiedBy>TDG</cp:lastModifiedBy>
  <cp:revision>4</cp:revision>
  <dcterms:created xsi:type="dcterms:W3CDTF">2026-04-20T02:59:21Z</dcterms:created>
  <dcterms:modified xsi:type="dcterms:W3CDTF">2026-04-24T02:30:00Z</dcterms:modified>
</cp:coreProperties>
</file>