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E5DF-B6F3-E02C-2C50-0E7321054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2A974-8DE3-7C97-4F60-24C772703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4D0F9-B0A8-5FCC-64B3-095A08C8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1DCE-C8BA-4B1A-AFCA-302C043D4B0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BE792-5575-B614-56AC-1BB372F7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AFED-CD6B-BF29-A8B6-E22B6EEE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F04-17C6-4E91-B40F-45F15938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9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3533-2207-F141-83A6-DE9F7297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2F79D1-9AD5-8B74-10BA-C46A792DA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D96EE-65B1-5B37-ABA7-1A3E73DD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1DCE-C8BA-4B1A-AFCA-302C043D4B0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876C2-DA17-8536-E2BD-DACCD332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E8FB6-B092-6063-BE01-0B2D052F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F04-17C6-4E91-B40F-45F15938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5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93CAF-469B-090B-5AE1-24F5D78FA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3E871-9C51-2834-2D06-B34E196BD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8C7EA-76D0-967E-B224-CBBBCA69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1DCE-C8BA-4B1A-AFCA-302C043D4B0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3A142-687D-34AE-D657-4C86CC5F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68627-8CE7-021C-4382-5306C732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F04-17C6-4E91-B40F-45F15938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1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5233A-BF7B-C03D-BAB6-C9C1C568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0CA63-85F9-CA02-2F21-9347C4CD0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2EC96-571D-133A-BD42-A8E07F18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1DCE-C8BA-4B1A-AFCA-302C043D4B0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4AF2-A724-3602-BF5E-538ED1AB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41FBF-A2EA-0407-C182-E4FE0ABC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F04-17C6-4E91-B40F-45F15938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2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DF09-89A2-7D32-4468-9D41F9EC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A4078-FF6D-D7DF-1A62-2D41DC927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B7E7C-BACB-D5C3-D804-37D63856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1DCE-C8BA-4B1A-AFCA-302C043D4B0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3B6D7-DAAB-0128-69FC-3B1FCFC1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7659A-7FC2-250D-B154-74669383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F04-17C6-4E91-B40F-45F15938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4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49038-0022-53B8-D564-67EC68BD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6F8B-9A5A-1AE4-C43D-3F61565D4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382EF-AB15-D8D3-E8BB-4A2710FCD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23364-1385-DDA2-4347-513D9CFA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1DCE-C8BA-4B1A-AFCA-302C043D4B0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B1DE1-B28E-FCA6-D346-4B843A8B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CE88-9622-962B-1C74-B65745D7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F04-17C6-4E91-B40F-45F15938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2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348DF-6FD6-153F-94C8-23A05F9A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37A03-0C12-96DE-E489-8ADBCF0DC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47C3B-184E-F564-8866-4BEEAE208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C1669-A0C7-1F71-DF81-BB1D62D10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56D1F-5EEE-E2CD-E48B-8D314AFAC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22EE9C-7E1F-5E7A-7911-53E6D6AB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1DCE-C8BA-4B1A-AFCA-302C043D4B0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8675B-81E7-14E7-99EC-0078318B8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73F08-4B2C-5DAA-4AEE-FC45CAC3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F04-17C6-4E91-B40F-45F15938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B34D-A1B4-2A91-58E7-328ABB22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E6354-CBAD-F9D6-FC07-6CA82CDD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1DCE-C8BA-4B1A-AFCA-302C043D4B0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01F39-0A89-1D67-6C57-3451704C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569C9-8960-1220-3E5D-5DF3D7D6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F04-17C6-4E91-B40F-45F15938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3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F1AF9-83E8-FD97-6AB2-617E3E10E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1DCE-C8BA-4B1A-AFCA-302C043D4B0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695DB-FC86-3C9A-98CD-5FA9EB9F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AEC95-420E-7E94-0274-5A0E1FB9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F04-17C6-4E91-B40F-45F15938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688B8-1D7D-31F7-3718-8A31B33C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A62EF-A107-45B3-0F58-006F71F91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851B9-DEC9-F63F-BAEE-9CFF074F4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41596-B218-F1DA-7681-EE28A2B8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1DCE-C8BA-4B1A-AFCA-302C043D4B0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81E87-1C06-17A4-E384-3DFD4B65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CC254-17B7-6169-4E8A-9B1BE088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F04-17C6-4E91-B40F-45F15938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3642-0666-9923-5EDC-66B5365A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D9016-ABC0-95A9-3352-98633842A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57BF4-80CE-66FE-5C10-ABAB1A31A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A5E6C-BC5D-B160-231F-0B35A2149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1DCE-C8BA-4B1A-AFCA-302C043D4B0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8132E-D917-2C2A-C2DA-52638D1F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22C24-CAA8-8483-C560-ECD61856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BF04-17C6-4E91-B40F-45F15938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FE874E-43F0-8CE9-35E8-ED5CBF09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0D0C8-1596-4E64-8BC6-ADA999E0D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06E33-27BA-7D06-D44A-5421B0A51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1DCE-C8BA-4B1A-AFCA-302C043D4B0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D3C79-726C-65CE-869B-A878B8C35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76C5-AFD2-388F-7199-DF44E6EAC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1BF04-17C6-4E91-B40F-45F159383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ABD975-6422-5D07-0C96-D047DB8F5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831" y="0"/>
            <a:ext cx="78543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7FCCC-5871-CCDA-83D1-E184EDFC1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4B825-C7E7-9C79-6348-C90346509A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8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6704F9-005D-7738-EFF6-96CB6087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0" y="119062"/>
            <a:ext cx="11830639" cy="6619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F32202-F50C-8C38-81E3-4012B673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A4779-9437-3FDA-9FF2-10C2C6BE9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CC5124-F5C1-E462-DF1B-B8EDABF04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2" y="0"/>
            <a:ext cx="120788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41874-292F-069D-761F-A790C627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28EC4-E894-71F8-E8F2-97CF1F1DA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9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B35A17-237E-6908-E841-9593E7ADF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5" y="75414"/>
            <a:ext cx="12088305" cy="6782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C06747-766C-49EF-EB37-A2B05292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3FF97-03AA-DA06-B871-34E4324F3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Nguyễn Xuân Trường</dc:creator>
  <cp:lastModifiedBy>Nguyễn Xuân Trường</cp:lastModifiedBy>
  <cp:revision>1</cp:revision>
  <dcterms:created xsi:type="dcterms:W3CDTF">2026-04-14T02:20:18Z</dcterms:created>
  <dcterms:modified xsi:type="dcterms:W3CDTF">2026-04-14T02:21:01Z</dcterms:modified>
</cp:coreProperties>
</file>