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68" r:id="rId2"/>
    <p:sldId id="377" r:id="rId3"/>
    <p:sldId id="396" r:id="rId4"/>
    <p:sldId id="397" r:id="rId5"/>
    <p:sldId id="398" r:id="rId6"/>
    <p:sldId id="399" r:id="rId7"/>
    <p:sldId id="406" r:id="rId8"/>
    <p:sldId id="404" r:id="rId9"/>
    <p:sldId id="408" r:id="rId10"/>
    <p:sldId id="380" r:id="rId11"/>
    <p:sldId id="410" r:id="rId12"/>
    <p:sldId id="405" r:id="rId13"/>
    <p:sldId id="390" r:id="rId14"/>
    <p:sldId id="391" r:id="rId15"/>
    <p:sldId id="392" r:id="rId16"/>
    <p:sldId id="41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F0FB"/>
    <a:srgbClr val="B7F1FC"/>
    <a:srgbClr val="F5FDFF"/>
    <a:srgbClr val="F1FCFE"/>
    <a:srgbClr val="F4F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5006AA-40D0-47DA-976C-3774869469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4E0E6C0-C791-4071-8800-1DDBB6E1C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C27C2B1-A853-4550-9D97-39095C8DD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17/4/2026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728C1A-C869-4B70-894D-6E3064718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9F3F90-FAAF-4CA3-9209-F66999642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841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18CE5E-E49E-4099-B45B-DECB51CD7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8616B1B-B77D-4EB8-9F8F-C1337E196F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01A539D-FD4E-4172-A253-0DF9CF75E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17/4/2026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456B604-6524-4D93-8F76-EB48A9D39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4F287DB-AE2A-42DD-A07D-9B1E48354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29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2F5EA1C-F6BE-4F51-B140-F84A0052A3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142B5D2-BC03-425D-B372-1A1713F031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8C5EAE-77F9-4CC4-8B08-B25526C70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17/4/2026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23D5E18-27E4-4E74-BBCB-290BB6E70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80F0A8-E851-4C60-AD65-4DC0260FA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854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07355A-DBDE-4D85-8080-6199DB9B7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8CB12F4-5F19-4865-A75E-8B1CC154C8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C859280-ADA2-41CE-96E9-22EA79309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17/4/2026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03B1D7-3E9A-44EB-9907-EA8ED3920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A29F86B-68DC-47F3-ABC1-8CECE9F99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183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3FF341-6228-4C7B-AF27-E2C935DF7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B3E9005-EB9D-445A-9CFC-415C37D1EF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A2E807-C0B3-4148-951B-F1F2DE06C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17/4/2026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E578AAE-A26B-4C04-851A-AE3882BF3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FEE6B82-9770-4AE6-B767-DEE6D388F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055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EEA8E3-4F02-461F-886D-2DB04E227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2581DED-B842-4CD4-862D-895DF92BCE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A827E91-C38E-4C87-920E-3E48458450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4E71551-63A2-4D64-9017-805F987E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17/4/2026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B04E3F7-9749-4AA6-B9E3-5D21D216C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C8DFDD0-7C42-4F20-A275-EBD26BC2A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467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9AAC4F-4E9B-4388-A8DE-88016B4B0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7A1991A-BF8D-48D9-B521-596B9C6DEB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3826CAC-98BE-4C91-A57F-8203EA7904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73922A7-6AAC-42E8-8924-041AB7569F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B79C9C5-0707-4FC8-BA73-123E5A8886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22B1B1F-CFE1-445E-988A-B4A43802D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17/4/2026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364230C-163A-447C-8E15-788D05375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7EACD0C-4670-496D-BDE5-69ADC8833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288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4120CB-0CB0-4B80-926E-4F3A43764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D85F88F-9BD9-46A0-9FE0-C1F7B4051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17/4/2026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F0928B7-088A-4319-B819-804DE681E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3DAB2D7-8E84-47AE-A9F6-0E675BCB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671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980600E-ABB6-4117-B626-B096290DC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17/4/2026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8EDDA9-04CB-4E57-A6BD-FC5DD6B59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463ABA4-F01E-4400-8D60-16B15DB7C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50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1E7E88-E258-462F-BDB4-6910A30BD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6656C06-1E56-4A2B-B21F-148007369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721E818-808E-4384-8F89-150AE3DC1D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95EA99B-1F02-4EB2-8F07-DB85C6E17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17/4/2026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6521BB0-1278-41D6-BAEC-8F98FAF7C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5CBC221-DDCF-4102-8B35-CC6ED70AF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984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772304-7BFC-482C-832C-1F121854F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61FB3D2-B51B-444E-B578-49ABC97A97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B989F67-0B24-4506-BF74-A57CF77E88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18BF56-9EDF-467C-B29C-1DCDFC0FA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17/4/2026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1E7CB92-03BC-4B2C-8DFC-5600EEFC7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49BE98B-9A30-47DB-9CBE-ADD2B1D6C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346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40BC2B0-3E2A-437B-B9AC-4FDDA29AD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61A492E-F673-479B-8815-CBEEA8FC9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1B9472D-2F31-4914-A0D3-A60F835F56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D7AF3-1C92-436D-B5DC-5F2CE4201FE2}" type="datetimeFigureOut">
              <a:rPr lang="en-US" smtClean="0"/>
              <a:t>17/4/2026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5E17569-C94C-434D-8E35-B3807C976D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A35DFB0-3F5B-4C53-907B-BEBA979D5B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695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2BCFF4C-D66C-E22B-2759-6F8FD5D4B2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3" b="11473"/>
          <a:stretch/>
        </p:blipFill>
        <p:spPr>
          <a:xfrm>
            <a:off x="0" y="-232171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D80B3E7-5F10-DF83-2C68-52AAC180F80E}"/>
              </a:ext>
            </a:extLst>
          </p:cNvPr>
          <p:cNvSpPr txBox="1"/>
          <p:nvPr/>
        </p:nvSpPr>
        <p:spPr>
          <a:xfrm>
            <a:off x="104932" y="2686588"/>
            <a:ext cx="1208706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24-36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BB58A79-9068-8632-6B81-3E19859B5EC3}"/>
              </a:ext>
            </a:extLst>
          </p:cNvPr>
          <p:cNvSpPr txBox="1"/>
          <p:nvPr/>
        </p:nvSpPr>
        <p:spPr>
          <a:xfrm>
            <a:off x="2589550" y="0"/>
            <a:ext cx="6198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D4E89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721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C527A62-CFCA-5771-6EC9-28A07D5AC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60483" y="-494675"/>
            <a:ext cx="13467211" cy="75862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E6E46D4-33A5-5930-86ED-16A343AD420E}"/>
              </a:ext>
            </a:extLst>
          </p:cNvPr>
          <p:cNvSpPr txBox="1"/>
          <p:nvPr/>
        </p:nvSpPr>
        <p:spPr>
          <a:xfrm>
            <a:off x="3334749" y="948206"/>
            <a:ext cx="885725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ai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2FBE828-31AC-A473-77CE-AB144F9EDBAD}"/>
              </a:ext>
            </a:extLst>
          </p:cNvPr>
          <p:cNvGrpSpPr/>
          <p:nvPr/>
        </p:nvGrpSpPr>
        <p:grpSpPr>
          <a:xfrm>
            <a:off x="1334123" y="2488367"/>
            <a:ext cx="8114065" cy="4197245"/>
            <a:chOff x="3759696" y="2338466"/>
            <a:chExt cx="5670625" cy="34214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88FC9D84-36E6-15B3-CF8C-69E5CC95D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9696" y="2338466"/>
              <a:ext cx="5531371" cy="3421426"/>
            </a:xfrm>
            <a:prstGeom prst="round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FAAC8B04-721C-DC0A-85FE-AC68851E781F}"/>
                </a:ext>
              </a:extLst>
            </p:cNvPr>
            <p:cNvSpPr txBox="1"/>
            <p:nvPr/>
          </p:nvSpPr>
          <p:spPr>
            <a:xfrm>
              <a:off x="6377565" y="2428924"/>
              <a:ext cx="3052756" cy="7777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Qủa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 Thanh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pic>
        <p:nvPicPr>
          <p:cNvPr id="4" name="Hình ảnh 14">
            <a:extLst>
              <a:ext uri="{FF2B5EF4-FFF2-40B4-BE49-F238E27FC236}">
                <a16:creationId xmlns:a16="http://schemas.microsoft.com/office/drawing/2014/main" xmlns="" id="{B6F32300-CF2A-AB8B-2BD8-7E779B4E0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70"/>
            <a:ext cx="12191999" cy="7089648"/>
          </a:xfrm>
          <a:prstGeom prst="round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2FA62B7-E677-68C1-9D0C-D7B93163F2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79" r="-385"/>
          <a:stretch/>
        </p:blipFill>
        <p:spPr bwMode="auto">
          <a:xfrm>
            <a:off x="2030931" y="1542564"/>
            <a:ext cx="7698483" cy="480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xmlns="" id="{302696E6-8A41-89CD-31BF-7B208D391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9771" y="240081"/>
            <a:ext cx="4686701" cy="90541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2405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EAF88EA-46F4-D5CC-2A79-3079DEAD3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559" y="0"/>
            <a:ext cx="76188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xmlns="" id="{91EFFBF3-30A4-14C4-4870-2C0CE779E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8349" y="0"/>
            <a:ext cx="5717407" cy="64633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sz="3600" dirty="0" err="1">
                <a:solidFill>
                  <a:schemeClr val="accent2"/>
                </a:solidFill>
              </a:rPr>
              <a:t>Quả</a:t>
            </a:r>
            <a:r>
              <a:rPr lang="en-US" altLang="en-US" sz="3600" dirty="0">
                <a:solidFill>
                  <a:schemeClr val="accent2"/>
                </a:solidFill>
              </a:rPr>
              <a:t> </a:t>
            </a:r>
            <a:r>
              <a:rPr lang="en-US" altLang="en-US" sz="3600" dirty="0" err="1">
                <a:solidFill>
                  <a:schemeClr val="accent2"/>
                </a:solidFill>
              </a:rPr>
              <a:t>thị</a:t>
            </a:r>
            <a:r>
              <a:rPr lang="en-US" altLang="en-US" sz="3600" dirty="0">
                <a:solidFill>
                  <a:schemeClr val="accent2"/>
                </a:solidFill>
              </a:rPr>
              <a:t> </a:t>
            </a:r>
            <a:r>
              <a:rPr lang="en-US" altLang="en-US" sz="3600" dirty="0" err="1">
                <a:solidFill>
                  <a:schemeClr val="accent2"/>
                </a:solidFill>
              </a:rPr>
              <a:t>được</a:t>
            </a:r>
            <a:r>
              <a:rPr lang="en-US" altLang="en-US" sz="3600" dirty="0">
                <a:solidFill>
                  <a:schemeClr val="accent2"/>
                </a:solidFill>
              </a:rPr>
              <a:t> </a:t>
            </a:r>
            <a:r>
              <a:rPr lang="en-US" altLang="en-US" sz="3600" dirty="0" err="1">
                <a:solidFill>
                  <a:schemeClr val="accent2"/>
                </a:solidFill>
              </a:rPr>
              <a:t>treo</a:t>
            </a:r>
            <a:r>
              <a:rPr lang="en-US" altLang="en-US" sz="3600" dirty="0">
                <a:solidFill>
                  <a:schemeClr val="accent2"/>
                </a:solidFill>
              </a:rPr>
              <a:t> ở </a:t>
            </a:r>
            <a:r>
              <a:rPr lang="en-US" altLang="en-US" sz="3600" dirty="0" err="1">
                <a:solidFill>
                  <a:schemeClr val="accent2"/>
                </a:solidFill>
              </a:rPr>
              <a:t>đâu</a:t>
            </a:r>
            <a:r>
              <a:rPr lang="en-US" altLang="en-US" sz="3600" dirty="0">
                <a:solidFill>
                  <a:schemeClr val="accent2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3359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4FB99ED9-1ABF-C420-4F3E-166101BE2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DBF0497-7EC3-D7BE-F68B-37844D3BBB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99" y="-8599"/>
            <a:ext cx="12189601" cy="68665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DBA3328-D3B9-8BA8-91BA-870CD5226D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674" y="1605542"/>
            <a:ext cx="8194188" cy="5224076"/>
          </a:xfrm>
          <a:prstGeom prst="ellipse">
            <a:avLst/>
          </a:prstGeom>
        </p:spPr>
      </p:pic>
      <p:sp>
        <p:nvSpPr>
          <p:cNvPr id="8" name="Title 8">
            <a:extLst>
              <a:ext uri="{FF2B5EF4-FFF2-40B4-BE49-F238E27FC236}">
                <a16:creationId xmlns:a16="http://schemas.microsoft.com/office/drawing/2014/main" xmlns="" id="{7050D1D0-2D83-5352-E571-171CB3E67E7D}"/>
              </a:ext>
            </a:extLst>
          </p:cNvPr>
          <p:cNvSpPr txBox="1">
            <a:spLocks/>
          </p:cNvSpPr>
          <p:nvPr/>
        </p:nvSpPr>
        <p:spPr>
          <a:xfrm>
            <a:off x="3752649" y="220830"/>
            <a:ext cx="4686701" cy="9054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Da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543939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  <a:alpha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68D7B75-F148-C2CB-7BD8-B324E54681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062" y="1404610"/>
            <a:ext cx="8553876" cy="5453390"/>
          </a:xfrm>
          <a:prstGeom prst="ellipse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8CAEB3D-14C6-36F5-A54F-B44DBAC49A03}"/>
              </a:ext>
            </a:extLst>
          </p:cNvPr>
          <p:cNvSpPr txBox="1"/>
          <p:nvPr/>
        </p:nvSpPr>
        <p:spPr>
          <a:xfrm>
            <a:off x="2323476" y="104931"/>
            <a:ext cx="921895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5965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8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9A38D5F-FED4-3741-8CEC-3DEE246B9F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962" y="224852"/>
            <a:ext cx="5792341" cy="63708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ABE126A-AD26-B69C-DEF8-EE52173175C1}"/>
              </a:ext>
            </a:extLst>
          </p:cNvPr>
          <p:cNvSpPr txBox="1"/>
          <p:nvPr/>
        </p:nvSpPr>
        <p:spPr>
          <a:xfrm>
            <a:off x="271472" y="428178"/>
            <a:ext cx="5299788" cy="600164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3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Qủa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da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nhẵn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mịn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vitamin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86327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TNN- THƠ- -QUẢ THỊ- (THANH THẢO) - Cô giáo Phạm Hảo - Lứa tuổi 3 - 4 tuổi">
            <a:hlinkClick r:id="" action="ppaction://media"/>
            <a:extLst>
              <a:ext uri="{FF2B5EF4-FFF2-40B4-BE49-F238E27FC236}">
                <a16:creationId xmlns:a16="http://schemas.microsoft.com/office/drawing/2014/main" xmlns="" id="{1991282D-D260-E0BB-D6CD-D4C0CE67395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77296" end="3789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F66372C-D1E0-1369-0577-87E02D92A7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580" y="-418461"/>
            <a:ext cx="1887498" cy="188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0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8485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33D7F48-BB48-CCDA-EC30-08455C5C8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6795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29908106-A671-DE3F-C7BE-E97EBDB29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3288" y="2362890"/>
            <a:ext cx="5257800" cy="1215197"/>
          </a:xfrm>
          <a:solidFill>
            <a:srgbClr val="B6F0FB"/>
          </a:solidFill>
        </p:spPr>
        <p:txBody>
          <a:bodyPr>
            <a:noAutofit/>
          </a:bodyPr>
          <a:lstStyle/>
          <a:p>
            <a:r>
              <a:rPr lang="en-US" sz="8000" dirty="0" err="1"/>
              <a:t>Trẻ</a:t>
            </a:r>
            <a:r>
              <a:rPr lang="en-US" sz="8000" dirty="0"/>
              <a:t> </a:t>
            </a:r>
            <a:r>
              <a:rPr lang="en-US" sz="8000" dirty="0" err="1"/>
              <a:t>đọc</a:t>
            </a:r>
            <a:r>
              <a:rPr lang="en-US" sz="8000" dirty="0"/>
              <a:t> </a:t>
            </a:r>
            <a:r>
              <a:rPr lang="en-US" sz="8000" dirty="0" err="1"/>
              <a:t>thơ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3297685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A83116-D9EA-272F-435A-D413AFAB0B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51"/>
            <a:ext cx="12192000" cy="68018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C0771C7-D749-ADB4-2C9A-7976937048C9}"/>
              </a:ext>
            </a:extLst>
          </p:cNvPr>
          <p:cNvSpPr txBox="1"/>
          <p:nvPr/>
        </p:nvSpPr>
        <p:spPr>
          <a:xfrm>
            <a:off x="554636" y="2098623"/>
            <a:ext cx="108378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Qủa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rụng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81273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9DDFD16-089C-796F-3CAD-B3F03F1E0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077" y="0"/>
            <a:ext cx="5707741" cy="686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xmlns="" id="{CBC09245-DB64-0726-E737-93057F065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6225" y="6273225"/>
            <a:ext cx="3828292" cy="584775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sz="3200" dirty="0" err="1">
                <a:solidFill>
                  <a:schemeClr val="accent2"/>
                </a:solidFill>
              </a:rPr>
              <a:t>Vàng</a:t>
            </a:r>
            <a:r>
              <a:rPr lang="en-US" altLang="en-US" sz="3200" dirty="0">
                <a:solidFill>
                  <a:schemeClr val="accent2"/>
                </a:solidFill>
              </a:rPr>
              <a:t> </a:t>
            </a:r>
            <a:r>
              <a:rPr lang="en-US" altLang="en-US" sz="3200" dirty="0" err="1">
                <a:solidFill>
                  <a:schemeClr val="accent2"/>
                </a:solidFill>
              </a:rPr>
              <a:t>như</a:t>
            </a:r>
            <a:r>
              <a:rPr lang="en-US" altLang="en-US" sz="3200" dirty="0">
                <a:solidFill>
                  <a:schemeClr val="accent2"/>
                </a:solidFill>
              </a:rPr>
              <a:t> </a:t>
            </a:r>
            <a:r>
              <a:rPr lang="en-US" altLang="en-US" sz="3200" dirty="0" err="1">
                <a:solidFill>
                  <a:schemeClr val="accent2"/>
                </a:solidFill>
              </a:rPr>
              <a:t>mặt</a:t>
            </a:r>
            <a:r>
              <a:rPr lang="en-US" altLang="en-US" sz="3200" dirty="0">
                <a:solidFill>
                  <a:schemeClr val="accent2"/>
                </a:solidFill>
              </a:rPr>
              <a:t> </a:t>
            </a:r>
            <a:r>
              <a:rPr lang="en-US" altLang="en-US" sz="3200" dirty="0" err="1">
                <a:solidFill>
                  <a:schemeClr val="accent2"/>
                </a:solidFill>
              </a:rPr>
              <a:t>trăng</a:t>
            </a:r>
            <a:endParaRPr lang="en-US" altLang="en-US" sz="3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65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EAF88EA-46F4-D5CC-2A79-3079DEAD3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559" y="0"/>
            <a:ext cx="76188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xmlns="" id="{91EFFBF3-30A4-14C4-4870-2C0CE779E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6789" y="6273225"/>
            <a:ext cx="2889702" cy="5847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sz="3200" dirty="0">
                <a:solidFill>
                  <a:schemeClr val="accent2"/>
                </a:solidFill>
              </a:rPr>
              <a:t>Treo</a:t>
            </a:r>
            <a:r>
              <a:rPr lang="en-US" altLang="en-US" sz="2800" dirty="0">
                <a:solidFill>
                  <a:schemeClr val="accent2"/>
                </a:solidFill>
              </a:rPr>
              <a:t> </a:t>
            </a:r>
            <a:r>
              <a:rPr lang="en-US" altLang="en-US" sz="2800" dirty="0" err="1">
                <a:solidFill>
                  <a:schemeClr val="accent2"/>
                </a:solidFill>
              </a:rPr>
              <a:t>trên</a:t>
            </a:r>
            <a:r>
              <a:rPr lang="en-US" altLang="en-US" sz="2800" dirty="0">
                <a:solidFill>
                  <a:schemeClr val="accent2"/>
                </a:solidFill>
              </a:rPr>
              <a:t> </a:t>
            </a:r>
            <a:r>
              <a:rPr lang="en-US" altLang="en-US" sz="2800" dirty="0" err="1">
                <a:solidFill>
                  <a:schemeClr val="accent2"/>
                </a:solidFill>
              </a:rPr>
              <a:t>vòm</a:t>
            </a:r>
            <a:r>
              <a:rPr lang="en-US" altLang="en-US" sz="2800" dirty="0">
                <a:solidFill>
                  <a:schemeClr val="accent2"/>
                </a:solidFill>
              </a:rPr>
              <a:t> </a:t>
            </a:r>
            <a:r>
              <a:rPr lang="en-US" altLang="en-US" sz="2800" dirty="0" err="1">
                <a:solidFill>
                  <a:schemeClr val="accent2"/>
                </a:solidFill>
              </a:rPr>
              <a:t>lá</a:t>
            </a:r>
            <a:endParaRPr lang="en-US" altLang="en-US" sz="2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028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2D1FE8C-7D9E-B6F2-D82B-95148D566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xmlns="" id="{9AE8B6BA-B586-EF44-D468-8852F3EE9A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008" y="6273225"/>
            <a:ext cx="3841984" cy="5847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sz="3200" dirty="0">
                <a:solidFill>
                  <a:schemeClr val="accent2"/>
                </a:solidFill>
              </a:rPr>
              <a:t>Da </a:t>
            </a:r>
            <a:r>
              <a:rPr lang="en-US" altLang="en-US" sz="3200" dirty="0" err="1">
                <a:solidFill>
                  <a:schemeClr val="accent2"/>
                </a:solidFill>
              </a:rPr>
              <a:t>nhẵn</a:t>
            </a:r>
            <a:r>
              <a:rPr lang="en-US" altLang="en-US" sz="3200" dirty="0">
                <a:solidFill>
                  <a:schemeClr val="accent2"/>
                </a:solidFill>
              </a:rPr>
              <a:t> </a:t>
            </a:r>
            <a:r>
              <a:rPr lang="en-US" altLang="en-US" sz="3200" dirty="0" err="1">
                <a:solidFill>
                  <a:schemeClr val="accent2"/>
                </a:solidFill>
              </a:rPr>
              <a:t>mịn</a:t>
            </a:r>
            <a:r>
              <a:rPr lang="en-US" altLang="en-US" sz="3200" dirty="0">
                <a:solidFill>
                  <a:schemeClr val="accent2"/>
                </a:solidFill>
              </a:rPr>
              <a:t> </a:t>
            </a:r>
            <a:r>
              <a:rPr lang="en-US" altLang="en-US" sz="3200" dirty="0" err="1">
                <a:solidFill>
                  <a:schemeClr val="accent2"/>
                </a:solidFill>
              </a:rPr>
              <a:t>màng</a:t>
            </a:r>
            <a:endParaRPr lang="en-US" altLang="en-US" sz="3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781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37A2613-7F10-4FB2-9AAD-6DC848539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36" y="52939"/>
            <a:ext cx="10590993" cy="6752122"/>
          </a:xfrm>
          <a:prstGeom prst="ellipse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6AE36752-1745-CE11-492F-704502723E2D}"/>
              </a:ext>
            </a:extLst>
          </p:cNvPr>
          <p:cNvGrpSpPr/>
          <p:nvPr/>
        </p:nvGrpSpPr>
        <p:grpSpPr>
          <a:xfrm>
            <a:off x="2226908" y="578701"/>
            <a:ext cx="5502178" cy="6226360"/>
            <a:chOff x="927970" y="1999011"/>
            <a:chExt cx="5502178" cy="622636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27087C0D-611E-67C6-F707-1A2B701FF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970" y="1999011"/>
              <a:ext cx="3265905" cy="3098150"/>
            </a:xfrm>
            <a:prstGeom prst="ellipse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92435A64-D16A-FDEE-0491-8CA701755148}"/>
                </a:ext>
              </a:extLst>
            </p:cNvPr>
            <p:cNvSpPr txBox="1"/>
            <p:nvPr/>
          </p:nvSpPr>
          <p:spPr>
            <a:xfrm>
              <a:off x="2689393" y="7517485"/>
              <a:ext cx="3740755" cy="707886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Thị</a:t>
              </a:r>
              <a:r>
                <a:rPr lang="en-US" sz="4000" dirty="0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ơi</a:t>
              </a:r>
              <a:r>
                <a:rPr lang="en-US" sz="4000" dirty="0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! </a:t>
              </a:r>
              <a:r>
                <a:rPr lang="en-US" sz="4000" dirty="0" err="1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Thơm</a:t>
              </a:r>
              <a:r>
                <a:rPr lang="en-US" sz="4000" dirty="0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quá</a:t>
              </a:r>
              <a:endParaRPr lang="en-US" sz="4000" dirty="0">
                <a:solidFill>
                  <a:srgbClr val="FF0000"/>
                </a:solidFill>
                <a:latin typeface="#9Slide03 AllRoundGothic" panose="020B07030202020201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90776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0A0E269-408D-EC90-6C7F-AE1AF5B894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270" y="-17990"/>
            <a:ext cx="12206270" cy="687599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0B0B4AEE-8589-0E85-9030-61CC871BC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2707" y="2139214"/>
            <a:ext cx="5361272" cy="1672390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US" sz="8000" dirty="0"/>
              <a:t>ĐÀM THOẠI</a:t>
            </a:r>
          </a:p>
        </p:txBody>
      </p:sp>
    </p:spTree>
    <p:extLst>
      <p:ext uri="{BB962C8B-B14F-4D97-AF65-F5344CB8AC3E}">
        <p14:creationId xmlns:p14="http://schemas.microsoft.com/office/powerpoint/2010/main" val="3315489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C527A62-CFCA-5771-6EC9-28A07D5AC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60483" y="-494675"/>
            <a:ext cx="13467211" cy="75862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E6E46D4-33A5-5930-86ED-16A343AD420E}"/>
              </a:ext>
            </a:extLst>
          </p:cNvPr>
          <p:cNvSpPr txBox="1"/>
          <p:nvPr/>
        </p:nvSpPr>
        <p:spPr>
          <a:xfrm>
            <a:off x="3334749" y="948206"/>
            <a:ext cx="885725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ai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2FBE828-31AC-A473-77CE-AB144F9EDBAD}"/>
              </a:ext>
            </a:extLst>
          </p:cNvPr>
          <p:cNvGrpSpPr/>
          <p:nvPr/>
        </p:nvGrpSpPr>
        <p:grpSpPr>
          <a:xfrm>
            <a:off x="1816089" y="2456955"/>
            <a:ext cx="8114065" cy="4197245"/>
            <a:chOff x="3759696" y="2338466"/>
            <a:chExt cx="5670625" cy="34214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88FC9D84-36E6-15B3-CF8C-69E5CC95D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9696" y="2338466"/>
              <a:ext cx="5531371" cy="3421426"/>
            </a:xfrm>
            <a:prstGeom prst="round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FAAC8B04-721C-DC0A-85FE-AC68851E781F}"/>
                </a:ext>
              </a:extLst>
            </p:cNvPr>
            <p:cNvSpPr txBox="1"/>
            <p:nvPr/>
          </p:nvSpPr>
          <p:spPr>
            <a:xfrm>
              <a:off x="6377565" y="2428924"/>
              <a:ext cx="3052756" cy="7777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Qủa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 Thanh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515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9FE10EE-6832-2A88-03F1-FD4EE0A11B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6795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756D94C4-E9CD-2508-FE5B-4AA84876C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6358" y="336252"/>
            <a:ext cx="5274644" cy="857282"/>
          </a:xfrm>
        </p:spPr>
        <p:txBody>
          <a:bodyPr>
            <a:normAutofit/>
          </a:bodyPr>
          <a:lstStyle/>
          <a:p>
            <a:r>
              <a:rPr lang="en-US" sz="3200" dirty="0"/>
              <a:t>Trong </a:t>
            </a:r>
            <a:r>
              <a:rPr lang="en-US" sz="3200" dirty="0" err="1"/>
              <a:t>bài</a:t>
            </a:r>
            <a:r>
              <a:rPr lang="en-US" sz="3200" dirty="0"/>
              <a:t> </a:t>
            </a:r>
            <a:r>
              <a:rPr lang="en-US" sz="3200" dirty="0" err="1"/>
              <a:t>thơ</a:t>
            </a:r>
            <a:r>
              <a:rPr lang="en-US" sz="3200" dirty="0"/>
              <a:t> </a:t>
            </a:r>
            <a:r>
              <a:rPr lang="en-US" sz="3200" dirty="0" err="1"/>
              <a:t>nhắc</a:t>
            </a:r>
            <a:r>
              <a:rPr lang="en-US" sz="3200" dirty="0"/>
              <a:t> </a:t>
            </a:r>
            <a:r>
              <a:rPr lang="en-US" sz="3200" dirty="0" err="1"/>
              <a:t>đến</a:t>
            </a:r>
            <a:r>
              <a:rPr lang="en-US" sz="3200" dirty="0"/>
              <a:t> </a:t>
            </a:r>
            <a:r>
              <a:rPr lang="en-US" sz="3200" dirty="0" err="1"/>
              <a:t>quả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9E858D1-975D-1272-E08F-BD09C5277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674" y="1605542"/>
            <a:ext cx="8194188" cy="522407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9618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1006</TotalTime>
  <Words>223</Words>
  <Application>Microsoft Office PowerPoint</Application>
  <PresentationFormat>Custom</PresentationFormat>
  <Paragraphs>27</Paragraphs>
  <Slides>16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ĐÀM THOẠI</vt:lpstr>
      <vt:lpstr>PowerPoint Presentation</vt:lpstr>
      <vt:lpstr>Trong bài thơ nhắc đến quả gì?</vt:lpstr>
      <vt:lpstr>Quả Thị có màu gì?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Trẻ đọc thơ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38</cp:revision>
  <dcterms:created xsi:type="dcterms:W3CDTF">2021-11-06T02:17:03Z</dcterms:created>
  <dcterms:modified xsi:type="dcterms:W3CDTF">2026-04-17T01:53:07Z</dcterms:modified>
</cp:coreProperties>
</file>