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gif" ContentType="image/gif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83" r:id="rId4"/>
    <p:sldId id="321" r:id="rId5"/>
    <p:sldId id="315" r:id="rId6"/>
    <p:sldId id="320" r:id="rId7"/>
    <p:sldId id="295" r:id="rId8"/>
    <p:sldId id="296" r:id="rId9"/>
    <p:sldId id="281" r:id="rId10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FF"/>
    <a:srgbClr val="9900CC"/>
    <a:srgbClr val="CC3300"/>
    <a:srgbClr val="666633"/>
    <a:srgbClr val="800080"/>
    <a:srgbClr val="0033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3"/>
    <p:restoredTop sz="94660"/>
  </p:normalViewPr>
  <p:slideViewPr>
    <p:cSldViewPr showGuides="1">
      <p:cViewPr>
        <p:scale>
          <a:sx n="66" d="100"/>
          <a:sy n="66" d="100"/>
        </p:scale>
        <p:origin x="-120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6866" name="Title 3686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36867" name="Text Placeholder 3686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36868" name="Date Placeholder 3686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en-US"/>
            </a:fld>
            <a:endParaRPr lang="en-US"/>
          </a:p>
        </p:txBody>
      </p:sp>
      <p:sp>
        <p:nvSpPr>
          <p:cNvPr id="36869" name="Footer Placeholder 3686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36870" name="Slide Number Placeholder 3686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7586" name="Title 6758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67587" name="Text Placeholder 6758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67588" name="Date Placeholder 6758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67589" name="Footer Placeholder 6758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67590" name="Slide Number Placeholder 6758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GIF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GIF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1.wav"/><Relationship Id="rId2" Type="http://schemas.openxmlformats.org/officeDocument/2006/relationships/image" Target="../media/image5.png"/><Relationship Id="rId1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1.wav"/><Relationship Id="rId2" Type="http://schemas.openxmlformats.org/officeDocument/2006/relationships/image" Target="../media/image5.png"/><Relationship Id="rId1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GIF"/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audio" Target="../media/audio2.wav"/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1.wav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Title 44033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pic>
        <p:nvPicPr>
          <p:cNvPr id="44035" name="Picture 44034" descr="untitledJJHHGGJJ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448800" cy="7010400"/>
          </a:xfrm>
          <a:prstGeom prst="rect">
            <a:avLst/>
          </a:prstGeom>
          <a:solidFill>
            <a:srgbClr val="6600CC"/>
          </a:solidFill>
          <a:ln w="9525">
            <a:noFill/>
          </a:ln>
        </p:spPr>
      </p:pic>
      <p:pic>
        <p:nvPicPr>
          <p:cNvPr id="44036" name="Picture 44035" descr="Picture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43977356" flipH="1">
            <a:off x="0" y="0"/>
            <a:ext cx="130175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4037" name="Picture 44036" descr="Picture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44282131" flipH="1">
            <a:off x="69850" y="4572000"/>
            <a:ext cx="1301750" cy="243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4038" name="Rectangle 44037"/>
          <p:cNvSpPr>
            <a:spLocks noTextEdit="1"/>
          </p:cNvSpPr>
          <p:nvPr/>
        </p:nvSpPr>
        <p:spPr>
          <a:xfrm>
            <a:off x="1066800" y="1371600"/>
            <a:ext cx="6705600" cy="2286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200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Lĩnh vực phát triển thẩm mỹ</a:t>
            </a:r>
            <a:endParaRPr lang="en-US" sz="3200">
              <a:solidFill>
                <a:srgbClr val="9900FF">
                  <a:alpha val="100000"/>
                </a:srgbClr>
              </a:solidFill>
              <a:effectLst>
                <a:outerShdw dist="53882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endParaRPr lang="en-US" sz="3200">
              <a:solidFill>
                <a:srgbClr val="9900FF">
                  <a:alpha val="100000"/>
                </a:srgbClr>
              </a:solidFill>
              <a:effectLst>
                <a:outerShdw dist="53882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44039" name="Rectangle 44038"/>
          <p:cNvSpPr/>
          <p:nvPr/>
        </p:nvSpPr>
        <p:spPr>
          <a:xfrm>
            <a:off x="1447800" y="4267200"/>
            <a:ext cx="6248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200">
                <a:ln w="127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66CC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Chủ đề : Trường Mầm Non </a:t>
            </a:r>
            <a:endParaRPr lang="en-US" sz="3200">
              <a:ln w="12700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66CCFF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44040" name="Rectangle 44039"/>
          <p:cNvSpPr/>
          <p:nvPr/>
        </p:nvSpPr>
        <p:spPr>
          <a:xfrm>
            <a:off x="990600" y="2895600"/>
            <a:ext cx="7239000" cy="1524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100000"/>
              </a:avLst>
            </a:prstTxWarp>
            <a:normAutofit/>
          </a:bodyPr>
          <a:p>
            <a:pPr algn="ctr"/>
            <a:r>
              <a:rPr lang="en-US" sz="280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/>
                </a:solidFill>
                <a:latin typeface="Times New Roman" panose="02020603050405020304" charset="0"/>
                <a:ea typeface="Times New Roman" panose="02020603050405020304" charset="0"/>
              </a:rPr>
              <a:t>Biểu diễn văn nghệ cuối chủ đề</a:t>
            </a:r>
            <a:endParaRPr lang="en-US" sz="2800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44041" name="Rectangle 44040"/>
          <p:cNvSpPr/>
          <p:nvPr/>
        </p:nvSpPr>
        <p:spPr>
          <a:xfrm>
            <a:off x="762000" y="5486400"/>
            <a:ext cx="7315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endParaRPr lang="en-US" sz="2000" b="1" i="1">
              <a:ln w="19050" cap="flat" cmpd="sng">
                <a:solidFill>
                  <a:srgbClr val="9900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FF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VNI-Avo" pitchFamily="2" charset="0"/>
              <a:ea typeface="VNI-Avo" pitchFamily="2" charset="0"/>
            </a:endParaRPr>
          </a:p>
        </p:txBody>
      </p:sp>
      <p:sp>
        <p:nvSpPr>
          <p:cNvPr id="44042" name="Rectangle 44041"/>
          <p:cNvSpPr/>
          <p:nvPr/>
        </p:nvSpPr>
        <p:spPr>
          <a:xfrm>
            <a:off x="990600" y="76200"/>
            <a:ext cx="6934200" cy="1524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  <a:normAutofit/>
          </a:bodyPr>
          <a:p>
            <a:pPr algn="ctr"/>
            <a:r>
              <a:rPr lang="en-US" sz="2800" b="1" i="1">
                <a:ln w="3175" cap="flat" cmpd="sng">
                  <a:solidFill>
                    <a:srgbClr val="9900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CC"/>
                </a:solidFill>
                <a:latin typeface="Times New Roman" panose="02020603050405020304" charset="0"/>
                <a:ea typeface="Times New Roman" panose="02020603050405020304" charset="0"/>
              </a:rPr>
              <a:t>UỶ BAN NHÂN DÂN XÃ YÊN MÔ</a:t>
            </a:r>
            <a:endParaRPr lang="en-US" sz="2800" b="1" i="1">
              <a:ln w="3175" cap="flat" cmpd="sng">
                <a:solidFill>
                  <a:srgbClr val="9900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33CC"/>
              </a:solidFill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2800" b="1" i="1">
                <a:ln w="3175" cap="flat" cmpd="sng">
                  <a:solidFill>
                    <a:srgbClr val="9900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CC"/>
                </a:solidFill>
                <a:latin typeface="Times New Roman" panose="02020603050405020304" charset="0"/>
                <a:ea typeface="Times New Roman" panose="02020603050405020304" charset="0"/>
              </a:rPr>
              <a:t>TRƯỜNG MẦM NON YÊN HOÀ</a:t>
            </a:r>
            <a:endParaRPr lang="en-US" sz="2800" b="1" i="1">
              <a:ln w="3175" cap="flat" cmpd="sng">
                <a:solidFill>
                  <a:srgbClr val="9900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33CC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Title 44033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pic>
        <p:nvPicPr>
          <p:cNvPr id="44035" name="Picture 44034" descr="untitledJJHHGGJJ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" y="0"/>
            <a:ext cx="9448800" cy="7010400"/>
          </a:xfrm>
          <a:prstGeom prst="rect">
            <a:avLst/>
          </a:prstGeom>
          <a:solidFill>
            <a:srgbClr val="6600CC"/>
          </a:solidFill>
          <a:ln w="9525">
            <a:noFill/>
          </a:ln>
        </p:spPr>
      </p:pic>
      <p:pic>
        <p:nvPicPr>
          <p:cNvPr id="44036" name="Picture 44035" descr="Picture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43977356" flipH="1">
            <a:off x="0" y="0"/>
            <a:ext cx="1301750" cy="2438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4037" name="Picture 44036" descr="Picture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44282131" flipH="1">
            <a:off x="69850" y="4572000"/>
            <a:ext cx="1301750" cy="243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4038" name="Rectangle 44037"/>
          <p:cNvSpPr>
            <a:spLocks noTextEdit="1"/>
          </p:cNvSpPr>
          <p:nvPr/>
        </p:nvSpPr>
        <p:spPr>
          <a:xfrm>
            <a:off x="1066800" y="2024380"/>
            <a:ext cx="6705600" cy="163322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en-US" sz="3200">
                <a:solidFill>
                  <a:srgbClr val="9900FF">
                    <a:alpha val="100000"/>
                  </a:srgbClr>
                </a:solidFill>
                <a:effectLst>
                  <a:outerShdw dist="53882" dir="2699999" algn="ctr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CHỦ ĐỀ: TRƯỜNG MẦM NON CỦA BÉ</a:t>
            </a:r>
            <a:endParaRPr lang="en-US" sz="3200">
              <a:solidFill>
                <a:srgbClr val="9900FF">
                  <a:alpha val="100000"/>
                </a:srgbClr>
              </a:solidFill>
              <a:effectLst>
                <a:outerShdw dist="53882" dir="2699999" algn="ctr" rotWithShape="0">
                  <a:srgbClr val="C0C0C0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44041" name="Rectangle 44040"/>
          <p:cNvSpPr/>
          <p:nvPr/>
        </p:nvSpPr>
        <p:spPr>
          <a:xfrm>
            <a:off x="762000" y="5486400"/>
            <a:ext cx="7315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endParaRPr lang="en-US" sz="2000" b="1" i="1">
              <a:ln w="19050" cap="flat" cmpd="sng">
                <a:solidFill>
                  <a:srgbClr val="9900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FF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VNI-Avo" pitchFamily="2" charset="0"/>
              <a:ea typeface="VNI-Avo" pitchFamily="2" charset="0"/>
            </a:endParaRPr>
          </a:p>
        </p:txBody>
      </p:sp>
      <p:sp>
        <p:nvSpPr>
          <p:cNvPr id="44042" name="Rectangle 44041"/>
          <p:cNvSpPr/>
          <p:nvPr/>
        </p:nvSpPr>
        <p:spPr>
          <a:xfrm>
            <a:off x="990600" y="203835"/>
            <a:ext cx="6934200" cy="189992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  <a:normAutofit/>
          </a:bodyPr>
          <a:p>
            <a:pPr algn="ctr"/>
            <a:r>
              <a:rPr lang="en-US" sz="2800" b="1" i="1">
                <a:ln w="3175" cap="flat" cmpd="sng">
                  <a:solidFill>
                    <a:srgbClr val="9900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CC"/>
                </a:solidFill>
                <a:latin typeface="Times New Roman" panose="02020603050405020304" charset="0"/>
                <a:ea typeface="Times New Roman" panose="02020603050405020304" charset="0"/>
              </a:rPr>
              <a:t>CHƯƠNG TRÌNH: GIAO LƯU ÂM NHẠC</a:t>
            </a:r>
            <a:endParaRPr lang="en-US" sz="2800" b="1" i="1">
              <a:ln w="3175" cap="flat" cmpd="sng">
                <a:solidFill>
                  <a:srgbClr val="9900CC"/>
                </a:solidFill>
                <a:prstDash val="solid"/>
                <a:headEnd type="none" w="med" len="med"/>
                <a:tailEnd type="none" w="med" len="med"/>
              </a:ln>
              <a:solidFill>
                <a:srgbClr val="FF33CC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0658" name="Picture 70657" descr="hpat9"/>
          <p:cNvPicPr>
            <a:picLocks noChangeAspect="1"/>
          </p:cNvPicPr>
          <p:nvPr/>
        </p:nvPicPr>
        <p:blipFill>
          <a:blip r:embed="rId1">
            <a:lum bright="41998"/>
          </a:blip>
          <a:stretch>
            <a:fillRect/>
          </a:stretch>
        </p:blipFill>
        <p:spPr>
          <a:xfrm>
            <a:off x="0" y="-14287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0659" name="Picture 70658" descr="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204595" y="1562735"/>
            <a:ext cx="7101205" cy="36391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4000" b="1">
                <a:solidFill>
                  <a:srgbClr val="FF0000"/>
                </a:solidFill>
              </a:rPr>
              <a:t>Có 3 phần</a:t>
            </a:r>
            <a:endParaRPr lang="en-US" sz="4000" b="1">
              <a:solidFill>
                <a:srgbClr val="FF0000"/>
              </a:solidFill>
            </a:endParaRPr>
          </a:p>
          <a:p>
            <a:r>
              <a:rPr lang="en-US" sz="4000" b="1">
                <a:solidFill>
                  <a:srgbClr val="FF0000"/>
                </a:solidFill>
              </a:rPr>
              <a:t>Phần 1: Tài năng âm nhạc</a:t>
            </a:r>
            <a:endParaRPr lang="en-US" sz="4000" b="1">
              <a:solidFill>
                <a:srgbClr val="FF0000"/>
              </a:solidFill>
            </a:endParaRPr>
          </a:p>
          <a:p>
            <a:r>
              <a:rPr lang="en-US" sz="4000" b="1">
                <a:solidFill>
                  <a:srgbClr val="FF0000"/>
                </a:solidFill>
              </a:rPr>
              <a:t>Phần 2: Quà tặng âm nhạc</a:t>
            </a:r>
            <a:endParaRPr lang="en-US" sz="4000" b="1">
              <a:solidFill>
                <a:srgbClr val="FF0000"/>
              </a:solidFill>
            </a:endParaRPr>
          </a:p>
          <a:p>
            <a:r>
              <a:rPr lang="en-US" sz="4000" b="1">
                <a:solidFill>
                  <a:srgbClr val="FF0000"/>
                </a:solidFill>
              </a:rPr>
              <a:t>phần 3: trò chơi âm nhạc</a:t>
            </a:r>
            <a:endParaRPr lang="en-US" sz="4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0658" name="Picture 70657" descr="hpat9"/>
          <p:cNvPicPr>
            <a:picLocks noChangeAspect="1"/>
          </p:cNvPicPr>
          <p:nvPr/>
        </p:nvPicPr>
        <p:blipFill>
          <a:blip r:embed="rId1">
            <a:lum bright="41998"/>
          </a:blip>
          <a:stretch>
            <a:fillRect/>
          </a:stretch>
        </p:blipFill>
        <p:spPr>
          <a:xfrm>
            <a:off x="0" y="-14287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0659" name="Picture 70658" descr="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727710" y="2115820"/>
            <a:ext cx="8130540" cy="27622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5400" b="1">
                <a:solidFill>
                  <a:srgbClr val="FF0000"/>
                </a:solidFill>
              </a:rPr>
              <a:t>PHẦN 1</a:t>
            </a:r>
            <a:endParaRPr lang="en-US" sz="5400" b="1">
              <a:solidFill>
                <a:srgbClr val="FF0000"/>
              </a:solidFill>
            </a:endParaRPr>
          </a:p>
          <a:p>
            <a:pPr algn="ctr"/>
            <a:r>
              <a:rPr lang="en-US" sz="5400" b="1">
                <a:solidFill>
                  <a:srgbClr val="FF0000"/>
                </a:solidFill>
              </a:rPr>
              <a:t>TÀI NĂNG ÂM NHẠC</a:t>
            </a:r>
            <a:endParaRPr lang="en-US" sz="5400" b="1">
              <a:solidFill>
                <a:srgbClr val="FF0000"/>
              </a:solidFill>
            </a:endParaRPr>
          </a:p>
          <a:p>
            <a:pPr algn="ctr"/>
            <a:endParaRPr lang="en-US" sz="5400" b="1">
              <a:solidFill>
                <a:srgbClr val="FF0000"/>
              </a:solidFill>
            </a:endParaRPr>
          </a:p>
          <a:p>
            <a:pPr algn="ctr"/>
            <a:r>
              <a:rPr lang="en-US" sz="4000" b="1">
                <a:solidFill>
                  <a:srgbClr val="C00000"/>
                </a:solidFill>
              </a:rPr>
              <a:t>BIỂU DIỄN VĂN NGHỆ</a:t>
            </a:r>
            <a:endParaRPr lang="en-US" sz="4000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5538" name="Group 2"/>
          <p:cNvGrpSpPr/>
          <p:nvPr/>
        </p:nvGrpSpPr>
        <p:grpSpPr>
          <a:xfrm>
            <a:off x="0" y="1219200"/>
            <a:ext cx="2743200" cy="3319463"/>
            <a:chOff x="0" y="480"/>
            <a:chExt cx="1087" cy="1955"/>
          </a:xfrm>
        </p:grpSpPr>
        <p:pic>
          <p:nvPicPr>
            <p:cNvPr id="65539" name="Picture 3" descr="Dauhoi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0" y="480"/>
              <a:ext cx="1008" cy="75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5540" name="Picture 4" descr="ag00317_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816"/>
              <a:ext cx="1087" cy="1619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65541" name="Picture 65540" descr="cartoon1%20(4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228600"/>
            <a:ext cx="1524000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5542" name="Picture 65541" descr="natures1%20(4)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5043488"/>
            <a:ext cx="1619250" cy="18145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5543" name="Picture 65542" descr="natures1%20(4)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400" y="5043488"/>
            <a:ext cx="1619250" cy="18145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5544" name="Picture 65543" descr="natures1%20(4)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7800" y="5257800"/>
            <a:ext cx="1619250" cy="18145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5545" name="Picture 65544" descr="natures1%20(4)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4876800"/>
            <a:ext cx="1619250" cy="1981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5546" name="Picture 65545" descr="natures1%20(4)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6200" y="5334000"/>
            <a:ext cx="1619250" cy="1524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5547" name="Picture 65546" descr="natures1%20(4)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29200"/>
            <a:ext cx="1619250" cy="1828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5548" name="Picture 65547" descr="natures1%20(4)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5410200"/>
            <a:ext cx="1619250" cy="1447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5549" name="Rectangle 65548"/>
          <p:cNvSpPr/>
          <p:nvPr/>
        </p:nvSpPr>
        <p:spPr>
          <a:xfrm>
            <a:off x="2971800" y="2209800"/>
            <a:ext cx="4957763" cy="10668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1943780"/>
              </a:avLst>
            </a:prstTxWarp>
            <a:normAutofit/>
          </a:bodyPr>
          <a:p>
            <a:pPr algn="ctr"/>
            <a:r>
              <a:rPr lang="en-US" sz="3600" b="1" i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9900CC"/>
                </a:solidFill>
                <a:latin typeface=".VnArial" panose="020B7200000000000000" pitchFamily="34" charset="0"/>
                <a:ea typeface=".VnArial" panose="020B7200000000000000" pitchFamily="34" charset="0"/>
              </a:rPr>
              <a:t>Phần 2</a:t>
            </a:r>
            <a:endParaRPr lang="en-US" sz="3600" b="1" i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9900CC"/>
              </a:solidFill>
              <a:latin typeface=".VnArial" panose="020B7200000000000000" pitchFamily="34" charset="0"/>
              <a:ea typeface=".VnArial" panose="020B7200000000000000" pitchFamily="34" charset="0"/>
            </a:endParaRPr>
          </a:p>
        </p:txBody>
      </p:sp>
      <p:sp>
        <p:nvSpPr>
          <p:cNvPr id="65550" name="Rectangle 65549"/>
          <p:cNvSpPr/>
          <p:nvPr/>
        </p:nvSpPr>
        <p:spPr>
          <a:xfrm>
            <a:off x="2514600" y="2514600"/>
            <a:ext cx="5715000" cy="2895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1528"/>
              </a:avLst>
            </a:prstTxWarp>
            <a:normAutofit/>
          </a:bodyPr>
          <a:p>
            <a:pPr algn="ctr"/>
            <a:r>
              <a:rPr lang="en-US" sz="3600" b="1" i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charset="0"/>
                <a:ea typeface="Times New Roman" panose="02020603050405020304" charset="0"/>
              </a:rPr>
              <a:t>Quà tặng âm nhạc</a:t>
            </a:r>
            <a:endParaRPr lang="en-US" sz="3600" b="1" i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8610" name="Picture 68609" descr="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8611" name="Rectangle 68610"/>
          <p:cNvSpPr/>
          <p:nvPr/>
        </p:nvSpPr>
        <p:spPr>
          <a:xfrm>
            <a:off x="3352800" y="2971800"/>
            <a:ext cx="4957763" cy="10668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1943780"/>
              </a:avLst>
            </a:prstTxWarp>
            <a:normAutofit/>
          </a:bodyPr>
          <a:p>
            <a:pPr algn="ctr"/>
            <a:r>
              <a:rPr lang="en-US" sz="3600" b="1" i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9900"/>
                </a:solidFill>
                <a:latin typeface=".VnArial" panose="020B7200000000000000" pitchFamily="34" charset="0"/>
                <a:ea typeface=".VnArial" panose="020B7200000000000000" pitchFamily="34" charset="0"/>
              </a:rPr>
              <a:t>Phần 3</a:t>
            </a:r>
            <a:endParaRPr lang="en-US" sz="3600" b="1" i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9900"/>
              </a:solidFill>
              <a:latin typeface=".VnArial" panose="020B7200000000000000" pitchFamily="34" charset="0"/>
              <a:ea typeface=".VnArial" panose="020B7200000000000000" pitchFamily="34" charset="0"/>
            </a:endParaRPr>
          </a:p>
        </p:txBody>
      </p:sp>
      <p:sp>
        <p:nvSpPr>
          <p:cNvPr id="68612" name="Rectangle 68611"/>
          <p:cNvSpPr/>
          <p:nvPr/>
        </p:nvSpPr>
        <p:spPr>
          <a:xfrm>
            <a:off x="2743200" y="3733800"/>
            <a:ext cx="5715000" cy="1905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778"/>
              </a:avLst>
            </a:prstTxWarp>
            <a:normAutofit/>
          </a:bodyPr>
          <a:p>
            <a:pPr algn="ctr"/>
            <a:r>
              <a:rPr lang="en-US" sz="3600" b="1" i="1">
                <a:ln w="28575" cap="flat" cmpd="sng">
                  <a:solidFill>
                    <a:srgbClr val="3333CC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D60093"/>
                </a:solidFill>
                <a:latin typeface="Times New Roman" panose="02020603050405020304" charset="0"/>
                <a:ea typeface="Times New Roman" panose="02020603050405020304" charset="0"/>
              </a:rPr>
              <a:t>Trò chơi âm nhạc</a:t>
            </a:r>
            <a:endParaRPr lang="en-US" sz="3600" b="1" i="1">
              <a:ln w="28575" cap="flat" cmpd="sng">
                <a:solidFill>
                  <a:srgbClr val="3333CC"/>
                </a:solidFill>
                <a:prstDash val="solid"/>
                <a:headEnd type="none" w="med" len="med"/>
                <a:tailEnd type="none" w="med" len="med"/>
              </a:ln>
              <a:solidFill>
                <a:srgbClr val="D60093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pic>
        <p:nvPicPr>
          <p:cNvPr id="68613" name="Picture 68612" descr="av-21501[1]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163667" flipH="1">
            <a:off x="685800" y="1828800"/>
            <a:ext cx="2027238" cy="273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8614" name="Rectangle 68613"/>
          <p:cNvSpPr/>
          <p:nvPr/>
        </p:nvSpPr>
        <p:spPr>
          <a:xfrm rot="-1340092">
            <a:off x="2743200" y="1524000"/>
            <a:ext cx="2036763" cy="430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.VnCooper" panose="020B7200000000000000" charset="0"/>
                <a:ea typeface=".VnCooper" panose="020B7200000000000000" charset="0"/>
              </a:rPr>
              <a:t>Cè lªn</a:t>
            </a:r>
            <a:endParaRPr lang="en-US" sz="3600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latin typeface=".VnCooper" panose="020B7200000000000000" charset="0"/>
              <a:ea typeface=".VnCooper" panose="020B7200000000000000" charset="0"/>
            </a:endParaRPr>
          </a:p>
        </p:txBody>
      </p:sp>
      <p:pic>
        <p:nvPicPr>
          <p:cNvPr id="68615" name="Picture 68614" descr="ani_comicbir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38" y="5129213"/>
            <a:ext cx="1524000" cy="809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8616" name="Picture 68615" descr="ani_comicbir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3" y="547688"/>
            <a:ext cx="1524000" cy="809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8617" name="Picture 68616" descr="ani_comicbir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5688" y="762000"/>
            <a:ext cx="1524000" cy="809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8618" name="Picture 68617" descr="ani_comicbir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3313" y="5410200"/>
            <a:ext cx="1524000" cy="8096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1986" name="Picture 41985" descr="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987" name="Rectangle 41986"/>
          <p:cNvSpPr/>
          <p:nvPr/>
        </p:nvSpPr>
        <p:spPr>
          <a:xfrm>
            <a:off x="1066800" y="2514600"/>
            <a:ext cx="726757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2000" b="1">
                <a:ln w="9525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00"/>
                </a:solidFill>
                <a:effectLst>
                  <a:outerShdw dist="107763" dir="13499999" algn="ctr" rotWithShape="0">
                    <a:schemeClr val="tx1">
                      <a:alpha val="50000"/>
                    </a:schemeClr>
                  </a:outerShdw>
                </a:effectLst>
                <a:latin typeface="VNI-Avo" pitchFamily="2" charset="0"/>
                <a:ea typeface="VNI-Avo" pitchFamily="2" charset="0"/>
              </a:rPr>
              <a:t>chuùc caùc chaùu </a:t>
            </a:r>
            <a:endParaRPr lang="en-US" sz="2000" b="1">
              <a:ln w="9525" cap="flat" cmpd="sng">
                <a:solidFill>
                  <a:srgbClr val="FF33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3300"/>
              </a:solidFill>
              <a:effectLst>
                <a:outerShdw dist="107763" dir="13499999" algn="ctr" rotWithShape="0">
                  <a:schemeClr val="tx1">
                    <a:alpha val="50000"/>
                  </a:schemeClr>
                </a:outerShdw>
              </a:effectLst>
              <a:latin typeface="VNI-Avo" pitchFamily="2" charset="0"/>
              <a:ea typeface="VNI-Avo" pitchFamily="2" charset="0"/>
            </a:endParaRPr>
          </a:p>
          <a:p>
            <a:pPr algn="ctr"/>
            <a:r>
              <a:rPr lang="en-US" sz="2000" b="1">
                <a:ln w="9525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3300"/>
                </a:solidFill>
                <a:effectLst>
                  <a:outerShdw dist="107763" dir="13499999" algn="ctr" rotWithShape="0">
                    <a:schemeClr val="tx1">
                      <a:alpha val="50000"/>
                    </a:schemeClr>
                  </a:outerShdw>
                </a:effectLst>
                <a:latin typeface="VNI-Avo" pitchFamily="2" charset="0"/>
                <a:ea typeface="VNI-Avo" pitchFamily="2" charset="0"/>
              </a:rPr>
              <a:t>chaêm ngoan hoïc gioûi</a:t>
            </a:r>
            <a:endParaRPr lang="en-US" sz="2000" b="1">
              <a:ln w="9525" cap="flat" cmpd="sng">
                <a:solidFill>
                  <a:srgbClr val="FF33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3300"/>
              </a:solidFill>
              <a:effectLst>
                <a:outerShdw dist="107763" dir="13499999" algn="ctr" rotWithShape="0">
                  <a:schemeClr val="tx1">
                    <a:alpha val="50000"/>
                  </a:schemeClr>
                </a:outerShdw>
              </a:effectLst>
              <a:latin typeface="VNI-Avo" pitchFamily="2" charset="0"/>
              <a:ea typeface="VNI-Avo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397</Words>
  <Application>WPS Presentation</Application>
  <PresentationFormat>On-screen Show</PresentationFormat>
  <Paragraphs>37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51" baseType="lpstr">
      <vt:lpstr>Arial</vt:lpstr>
      <vt:lpstr>SimSun</vt:lpstr>
      <vt:lpstr>Wingdings</vt:lpstr>
      <vt:lpstr>Times New Roman</vt:lpstr>
      <vt:lpstr>VNI-Avo</vt:lpstr>
      <vt:lpstr>VNI-Couri</vt:lpstr>
      <vt:lpstr>Microsoft YaHei</vt:lpstr>
      <vt:lpstr>Arial Unicode MS</vt:lpstr>
      <vt:lpstr>Calibri</vt:lpstr>
      <vt:lpstr>.VnArial</vt:lpstr>
      <vt:lpstr>.VnCooper</vt:lpstr>
      <vt:lpstr>Algerian</vt:lpstr>
      <vt:lpstr>Arial Black</vt:lpstr>
      <vt:lpstr>Arial Narrow</vt:lpstr>
      <vt:lpstr>Bahnschrift</vt:lpstr>
      <vt:lpstr>Bahnschrift Condensed</vt:lpstr>
      <vt:lpstr>Bahnschrift Light</vt:lpstr>
      <vt:lpstr>Bahnschrift Light Condensed</vt:lpstr>
      <vt:lpstr>Bahnschrift Light SemiCondensed</vt:lpstr>
      <vt:lpstr>Bahnschrift SemiBold</vt:lpstr>
      <vt:lpstr>Bahnschrift SemiBold Condensed</vt:lpstr>
      <vt:lpstr>Bahnschrift SemiBold SemiCondensed</vt:lpstr>
      <vt:lpstr>Bahnschrift SemiCondensed</vt:lpstr>
      <vt:lpstr>Bahnschrift SemiLight</vt:lpstr>
      <vt:lpstr>Bahnschrift SemiLight SemiCondensed</vt:lpstr>
      <vt:lpstr>Berlin Sans FB Demi</vt:lpstr>
      <vt:lpstr>Bernard MT Condensed</vt:lpstr>
      <vt:lpstr>Bodoni MT Poster Compressed</vt:lpstr>
      <vt:lpstr>Book Antiqua</vt:lpstr>
      <vt:lpstr>Bookman Old Style</vt:lpstr>
      <vt:lpstr>Britannic Bold</vt:lpstr>
      <vt:lpstr>Broadway</vt:lpstr>
      <vt:lpstr>Brush Script MT</vt:lpstr>
      <vt:lpstr>Calibri Light</vt:lpstr>
      <vt:lpstr>Californian FB</vt:lpstr>
      <vt:lpstr>Cambria</vt:lpstr>
      <vt:lpstr>Centaur</vt:lpstr>
      <vt:lpstr>Chiller</vt:lpstr>
      <vt:lpstr>Colonna MT</vt:lpstr>
      <vt:lpstr>Consolas</vt:lpstr>
      <vt:lpstr>Cooper Black</vt:lpstr>
      <vt:lpstr>Constantia</vt:lpstr>
      <vt:lpstr>3_Default Design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65</cp:revision>
  <dcterms:created xsi:type="dcterms:W3CDTF">2011-10-12T02:38:00Z</dcterms:created>
  <dcterms:modified xsi:type="dcterms:W3CDTF">2026-04-14T03:35:23Z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D29F2E9AA6344FB7853C56D5B3BB2130_13</vt:lpwstr>
  </property>
  <property fmtid="{D5CDD505-2E9C-101B-9397-08002B2CF9AE}" pid="3" name="KSOProductBuildVer">
    <vt:lpwstr>1033-12.1.0.25242</vt:lpwstr>
  </property>
</Properties>
</file>