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67" r:id="rId3"/>
    <p:sldId id="268" r:id="rId4"/>
    <p:sldId id="269" r:id="rId5"/>
    <p:sldId id="272" r:id="rId6"/>
    <p:sldId id="271" r:id="rId7"/>
    <p:sldId id="270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1981" autoAdjust="0"/>
  </p:normalViewPr>
  <p:slideViewPr>
    <p:cSldViewPr snapToGrid="0" showGuides="1">
      <p:cViewPr varScale="1">
        <p:scale>
          <a:sx n="75" d="100"/>
          <a:sy n="75" d="100"/>
        </p:scale>
        <p:origin x="414" y="5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7F98F-33C5-4D79-9006-0907DFF8FED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34FA2-453E-4BD7-B5D0-62E1E7E0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6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6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5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7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3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7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0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1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5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7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9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5" y="0"/>
            <a:ext cx="120732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 XÃ YÊN MÔ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YÊN HOÀ</a:t>
            </a:r>
          </a:p>
          <a:p>
            <a:pPr algn="ctr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2448" y="1346070"/>
            <a:ext cx="11982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5" y="2470819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04195" y="992955"/>
            <a:ext cx="325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0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4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11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28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3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8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2400" y="2095500"/>
            <a:ext cx="877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8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</TotalTime>
  <Words>47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100</cp:revision>
  <dcterms:created xsi:type="dcterms:W3CDTF">2025-10-10T12:01:36Z</dcterms:created>
  <dcterms:modified xsi:type="dcterms:W3CDTF">2026-04-22T05:53:15Z</dcterms:modified>
</cp:coreProperties>
</file>