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65" r:id="rId3"/>
    <p:sldId id="267" r:id="rId4"/>
    <p:sldId id="268" r:id="rId5"/>
    <p:sldId id="269" r:id="rId6"/>
    <p:sldId id="272" r:id="rId7"/>
    <p:sldId id="271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981" autoAdjust="0"/>
  </p:normalViewPr>
  <p:slideViewPr>
    <p:cSldViewPr snapToGrid="0" showGuides="1">
      <p:cViewPr varScale="1">
        <p:scale>
          <a:sx n="75" d="100"/>
          <a:sy n="75" d="100"/>
        </p:scale>
        <p:origin x="41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98F-33C5-4D79-9006-0907DFF8FED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4FA2-453E-4BD7-B5D0-62E1E7E0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09"/>
            <a:ext cx="12192000" cy="6877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5" y="0"/>
            <a:ext cx="12073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 XÃ YÊN MÔ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04195" y="992955"/>
            <a:ext cx="325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449" y="1762933"/>
            <a:ext cx="12139552" cy="7078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48" y="247081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4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8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1228726"/>
            <a:ext cx="12306300" cy="80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400" y="20955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45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93</cp:revision>
  <dcterms:created xsi:type="dcterms:W3CDTF">2025-10-10T12:01:36Z</dcterms:created>
  <dcterms:modified xsi:type="dcterms:W3CDTF">2026-04-22T05:45:57Z</dcterms:modified>
</cp:coreProperties>
</file>