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8"/>
  </p:notesMasterIdLst>
  <p:sldIdLst>
    <p:sldId id="302" r:id="rId4"/>
    <p:sldId id="294" r:id="rId5"/>
    <p:sldId id="338" r:id="rId6"/>
    <p:sldId id="340" r:id="rId7"/>
    <p:sldId id="335" r:id="rId8"/>
    <p:sldId id="334" r:id="rId9"/>
    <p:sldId id="333" r:id="rId10"/>
    <p:sldId id="342" r:id="rId11"/>
    <p:sldId id="323" r:id="rId12"/>
    <p:sldId id="308" r:id="rId13"/>
    <p:sldId id="291" r:id="rId14"/>
    <p:sldId id="292" r:id="rId15"/>
    <p:sldId id="290" r:id="rId16"/>
    <p:sldId id="293" r:id="rId17"/>
    <p:sldId id="324" r:id="rId18"/>
    <p:sldId id="325" r:id="rId19"/>
    <p:sldId id="326" r:id="rId20"/>
    <p:sldId id="327" r:id="rId21"/>
    <p:sldId id="328" r:id="rId22"/>
    <p:sldId id="329" r:id="rId23"/>
    <p:sldId id="301" r:id="rId24"/>
    <p:sldId id="305" r:id="rId25"/>
    <p:sldId id="314" r:id="rId26"/>
    <p:sldId id="279" r:id="rId27"/>
  </p:sldIdLst>
  <p:sldSz cx="9144000" cy="6858000" type="screen4x3"/>
  <p:notesSz cx="6858000" cy="9144000"/>
  <p:custShowLst>
    <p:custShow name="Custom Show 1" id="0">
      <p:sldLst/>
    </p:custShow>
    <p:custShow name="Custom Show 2" id="1">
      <p:sldLst>
        <p:sld r:id="rId5"/>
      </p:sldLst>
    </p:custShow>
  </p:custShow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CC"/>
    <a:srgbClr val="FF66FF"/>
    <a:srgbClr val="FF99FF"/>
    <a:srgbClr val="FF9900"/>
    <a:srgbClr val="008080"/>
    <a:srgbClr val="FFFF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.00000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microsoft.com/office/2007/relationships/media" Target="Bond%20-%2006%20-%20Lullaby.mp3" TargetMode="External"/><Relationship Id="rId7" Type="http://schemas.openxmlformats.org/officeDocument/2006/relationships/audio" Target="Bond%20-%2006%20-%20Lullaby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1" Type="http://schemas.openxmlformats.org/officeDocument/2006/relationships/slideLayout" Target="../slideLayouts/slideLayout2.xml"/><Relationship Id="rId20" Type="http://schemas.openxmlformats.org/officeDocument/2006/relationships/audio" Target="../media/audio5.wav"/><Relationship Id="rId2" Type="http://schemas.openxmlformats.org/officeDocument/2006/relationships/image" Target="../media/image15.jpeg"/><Relationship Id="rId19" Type="http://schemas.openxmlformats.org/officeDocument/2006/relationships/audio" Target="../media/audio4.wav"/><Relationship Id="rId18" Type="http://schemas.openxmlformats.org/officeDocument/2006/relationships/audio" Target="../media/audio3.wav"/><Relationship Id="rId17" Type="http://schemas.openxmlformats.org/officeDocument/2006/relationships/audio" Target="../media/audio2.wav"/><Relationship Id="rId16" Type="http://schemas.openxmlformats.org/officeDocument/2006/relationships/image" Target="../media/image29.jpeg"/><Relationship Id="rId15" Type="http://schemas.openxmlformats.org/officeDocument/2006/relationships/image" Target="../media/image28.jpeg"/><Relationship Id="rId14" Type="http://schemas.openxmlformats.org/officeDocument/2006/relationships/image" Target="../media/image27.jpeg"/><Relationship Id="rId13" Type="http://schemas.openxmlformats.org/officeDocument/2006/relationships/image" Target="../media/image26.jpeg"/><Relationship Id="rId12" Type="http://schemas.openxmlformats.org/officeDocument/2006/relationships/image" Target="../media/image25.jpeg"/><Relationship Id="rId11" Type="http://schemas.openxmlformats.org/officeDocument/2006/relationships/image" Target="../media/image24.jpeg"/><Relationship Id="rId10" Type="http://schemas.openxmlformats.org/officeDocument/2006/relationships/image" Target="../media/image23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7.wav"/><Relationship Id="rId6" Type="http://schemas.openxmlformats.org/officeDocument/2006/relationships/audio" Target="../media/audio6.wav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0.wav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5.wav"/><Relationship Id="rId7" Type="http://schemas.openxmlformats.org/officeDocument/2006/relationships/audio" Target="../media/audio1.wav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1.wav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audio" Target="../media/audio11.wav"/><Relationship Id="rId8" Type="http://schemas.microsoft.com/office/2007/relationships/media" Target="file:///F:\PHONG%20CHONG%20MA%20TUY%20HIV%20-%20AIDS%20(%20Thanh%20pho)%202008-2009\TRUYEN%20THONG%20MA%20TUY\Mo%20uoc%20ngay%20mai.mp3" TargetMode="External"/><Relationship Id="rId7" Type="http://schemas.openxmlformats.org/officeDocument/2006/relationships/audio" Target="file:///F:\PHONG%20CHONG%20MA%20TUY%20HIV%20-%20AIDS%20(%20Thanh%20pho)%202008-2009\TRUYEN%20THONG%20MA%20TUY\Mo%20uoc%20ngay%20mai.mp3" TargetMode="External"/><Relationship Id="rId6" Type="http://schemas.openxmlformats.org/officeDocument/2006/relationships/image" Target="../media/image7.png"/><Relationship Id="rId5" Type="http://schemas.microsoft.com/office/2007/relationships/media" Target="file:///C:\Documents%20and%20Settings\Admin\My%20Documents\THU%20THI%20HUYEN%202009\tren%20con%20duong%202%20loi%201%20lan.wav" TargetMode="External"/><Relationship Id="rId4" Type="http://schemas.openxmlformats.org/officeDocument/2006/relationships/audio" Target="file:///C:\Documents%20and%20Settings\Admin\My%20Documents\THU%20THI%20HUYEN%202009\tren%20con%20duong%202%20loi%201%20lan.wav" TargetMode="External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microsoft.com/office/2007/relationships/media" Target="file:///D:\Giai%20tri\Nhac\Nhac%20Hoc%20tro\nhac%20nghe%20nghiep\nhac%20nghe%20nghiep\Chau-Yeu-Co-Chu-Cong-Nhan.mp3" TargetMode="External"/><Relationship Id="rId6" Type="http://schemas.openxmlformats.org/officeDocument/2006/relationships/audio" Target="file:///D:\Giai%20tri\Nhac\Nhac%20Hoc%20tro\nhac%20nghe%20nghiep\nhac%20nghe%20nghiep\Chau-Yeu-Co-Chu-Cong-Nhan.mp3" TargetMode="External"/><Relationship Id="rId5" Type="http://schemas.openxmlformats.org/officeDocument/2006/relationships/image" Target="../media/image63.GIF"/><Relationship Id="rId4" Type="http://schemas.openxmlformats.org/officeDocument/2006/relationships/image" Target="../media/image62.jpeg"/><Relationship Id="rId3" Type="http://schemas.openxmlformats.org/officeDocument/2006/relationships/image" Target="../media/image7.png"/><Relationship Id="rId2" Type="http://schemas.microsoft.com/office/2007/relationships/media" Target="file:///D:\My%20Documents\nhac%20nghe%20nghiep\Chau-Yeu-Co-Chu-Cong-Nhan.mp3" TargetMode="External"/><Relationship Id="rId1" Type="http://schemas.openxmlformats.org/officeDocument/2006/relationships/audio" Target="file:///D:\My%20Documents\nhac%20nghe%20nghiep\Chau-Yeu-Co-Chu-Cong-Nhan.mp3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A021020"/>
          <p:cNvPicPr>
            <a:picLocks noChangeAspect="1"/>
          </p:cNvPicPr>
          <p:nvPr/>
        </p:nvPicPr>
        <p:blipFill>
          <a:blip r:embed="rId1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0"/>
            <a:ext cx="2438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A021020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</a:blip>
          <a:stretch>
            <a:fillRect/>
          </a:stretch>
        </p:blipFill>
        <p:spPr>
          <a:xfrm>
            <a:off x="0" y="0"/>
            <a:ext cx="28956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4" descr="FLOWER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" descr="H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838825"/>
            <a:ext cx="1181100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4" descr="FLOWER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638800"/>
            <a:ext cx="1382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4" descr="FLOWER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4" descr="FLOWER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638800"/>
            <a:ext cx="1382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5" descr="H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838825"/>
            <a:ext cx="1752600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5" descr="H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5838825"/>
            <a:ext cx="1219200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1" descr="Butterfly-01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5029200"/>
            <a:ext cx="990600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2" descr="Butterfly-01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5257800"/>
            <a:ext cx="990600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3" descr="Butterfly-01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257800"/>
            <a:ext cx="990600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14" descr="Butterfly-03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5334000"/>
            <a:ext cx="971550" cy="81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15" descr="Butterfly-03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5181600"/>
            <a:ext cx="971550" cy="81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4" name="WordArt 16"/>
          <p:cNvSpPr>
            <a:spLocks noTextEdit="1"/>
          </p:cNvSpPr>
          <p:nvPr/>
        </p:nvSpPr>
        <p:spPr>
          <a:xfrm>
            <a:off x="762000" y="2475230"/>
            <a:ext cx="7467600" cy="166179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 fontScale="90000"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nhận thức</a:t>
            </a:r>
            <a:endParaRPr lang="en-US" sz="3600" b="1">
              <a:ln w="9525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endParaRPr lang="en-US" sz="3600" b="1">
              <a:ln w="9525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>
                <a:ln w="952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 cần gì để lớn lên và khỏe mạnh</a:t>
            </a:r>
            <a:r>
              <a:rPr lang="en-US" sz="3600" b="1">
                <a:ln w="952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>
              <a:ln w="9525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5" name="WordArt 17"/>
          <p:cNvSpPr>
            <a:spLocks noTextEdit="1"/>
          </p:cNvSpPr>
          <p:nvPr/>
        </p:nvSpPr>
        <p:spPr>
          <a:xfrm>
            <a:off x="1381125" y="4693920"/>
            <a:ext cx="5809615" cy="4781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hangingPunct="0"/>
            <a:r>
              <a:rPr lang="en-US" sz="3600" b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Bản thân</a:t>
            </a:r>
            <a:endParaRPr lang="en-US" sz="3600" b="1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91" name="Bond - 06 - Lullaby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10600" y="5943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8" name="WordArt 20"/>
          <p:cNvSpPr>
            <a:spLocks noTextEdit="1"/>
          </p:cNvSpPr>
          <p:nvPr/>
        </p:nvSpPr>
        <p:spPr>
          <a:xfrm>
            <a:off x="1383665" y="271780"/>
            <a:ext cx="6189980" cy="1393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43"/>
              </a:avLst>
            </a:prstTxWarp>
            <a:normAutofit/>
          </a:bodyPr>
          <a:p>
            <a:pPr algn="ctr" eaLnBrk="0" hangingPunct="0"/>
            <a:r>
              <a:rPr lang="en-US" sz="3600" b="1" i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UỶ</a:t>
            </a:r>
            <a:r>
              <a:rPr lang="en-US" sz="3600" b="1" i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BAN NHÂN DÂN XÃ YÊN MÔ</a:t>
            </a:r>
            <a:endParaRPr lang="en-US" sz="3600" b="1" i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C000"/>
              </a:solid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 i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YÊN HOÀ</a:t>
            </a:r>
            <a:endParaRPr lang="en-US" sz="3600" b="1" i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C000"/>
              </a:solid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791575" cy="6096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5400" b="1" dirty="0">
                <a:solidFill>
                  <a:srgbClr val="0000FF"/>
                </a:solidFill>
              </a:rPr>
              <a:t>Các nhóm thực phẩm</a:t>
            </a:r>
            <a:r>
              <a:rPr sz="4000" dirty="0"/>
              <a:t> </a:t>
            </a:r>
            <a:endParaRPr sz="4000" dirty="0"/>
          </a:p>
        </p:txBody>
      </p:sp>
      <p:sp>
        <p:nvSpPr>
          <p:cNvPr id="31747" name="Rectangle 3"/>
          <p:cNvSpPr/>
          <p:nvPr/>
        </p:nvSpPr>
        <p:spPr>
          <a:xfrm>
            <a:off x="228600" y="685800"/>
            <a:ext cx="4114800" cy="28956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gi</a:t>
            </a: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chất bột đường </a:t>
            </a:r>
            <a:endParaRPr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8" name="Rectangle 4"/>
          <p:cNvSpPr/>
          <p:nvPr/>
        </p:nvSpPr>
        <p:spPr>
          <a:xfrm>
            <a:off x="4572000" y="3733800"/>
            <a:ext cx="4343400" cy="3124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gi</a:t>
            </a:r>
            <a:r>
              <a:rPr b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vitamin – muối khoáng</a:t>
            </a:r>
            <a:endParaRPr b="1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9" name="Rectangle 5"/>
          <p:cNvSpPr/>
          <p:nvPr/>
        </p:nvSpPr>
        <p:spPr>
          <a:xfrm>
            <a:off x="228600" y="3733800"/>
            <a:ext cx="4114800" cy="3124200"/>
          </a:xfrm>
          <a:prstGeom prst="rect">
            <a:avLst/>
          </a:prstGeom>
          <a:noFill/>
          <a:ln w="9525" cap="flat" cmpd="sng">
            <a:solidFill>
              <a:srgbClr val="FF37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gi</a:t>
            </a:r>
            <a:r>
              <a:rPr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chất đạm</a:t>
            </a:r>
            <a:endParaRPr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0" name="Rectangle 6"/>
          <p:cNvSpPr/>
          <p:nvPr/>
        </p:nvSpPr>
        <p:spPr>
          <a:xfrm>
            <a:off x="4572000" y="685800"/>
            <a:ext cx="4343400" cy="297180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gi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chất béo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04800" y="762000"/>
            <a:ext cx="3962400" cy="2438400"/>
            <a:chOff x="192" y="480"/>
            <a:chExt cx="2496" cy="1536"/>
          </a:xfrm>
        </p:grpSpPr>
        <p:pic>
          <p:nvPicPr>
            <p:cNvPr id="5143" name="Picture 8" descr="0511200828gao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2" y="480"/>
              <a:ext cx="1248" cy="7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4" name="Picture 9" descr="bagette_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8" y="480"/>
              <a:ext cx="1200" cy="7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5" name="Picture 10" descr="images61681_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" y="1248"/>
              <a:ext cx="1248" cy="7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6" name="Picture 11" descr="OJFFHBK09E_n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8" y="1248"/>
              <a:ext cx="1200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12"/>
          <p:cNvGrpSpPr/>
          <p:nvPr/>
        </p:nvGrpSpPr>
        <p:grpSpPr>
          <a:xfrm>
            <a:off x="4648200" y="609600"/>
            <a:ext cx="4495800" cy="2590800"/>
            <a:chOff x="2928" y="384"/>
            <a:chExt cx="2832" cy="1632"/>
          </a:xfrm>
        </p:grpSpPr>
        <p:pic>
          <p:nvPicPr>
            <p:cNvPr id="5139" name="Picture 13" descr="hatvu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19272A"/>
                </a:clrFrom>
                <a:clrTo>
                  <a:srgbClr val="19272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49" y="384"/>
              <a:ext cx="1611" cy="8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0" name="Picture 14" descr="dietmambenhchohatgionglac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8" y="480"/>
              <a:ext cx="1248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1" name="Picture 15" descr="bensweb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28" y="1248"/>
              <a:ext cx="1248" cy="7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2" name="Picture 16" descr="200903111822143"/>
            <p:cNvPicPr>
              <a:picLocks noChangeAspect="1"/>
            </p:cNvPicPr>
            <p:nvPr/>
          </p:nvPicPr>
          <p:blipFill>
            <a:blip r:embed="rId8"/>
            <a:srcRect l="285" b="22797"/>
            <a:stretch>
              <a:fillRect/>
            </a:stretch>
          </p:blipFill>
          <p:spPr>
            <a:xfrm>
              <a:off x="4272" y="1248"/>
              <a:ext cx="1296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7"/>
          <p:cNvGrpSpPr/>
          <p:nvPr/>
        </p:nvGrpSpPr>
        <p:grpSpPr>
          <a:xfrm>
            <a:off x="304800" y="3733800"/>
            <a:ext cx="3962400" cy="2667000"/>
            <a:chOff x="192" y="2352"/>
            <a:chExt cx="2496" cy="1680"/>
          </a:xfrm>
        </p:grpSpPr>
        <p:pic>
          <p:nvPicPr>
            <p:cNvPr id="5135" name="Picture 18" descr="tomxangxanh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2" y="2400"/>
              <a:ext cx="1248" cy="8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6" name="Picture 19" descr="trung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8" y="2352"/>
              <a:ext cx="1200" cy="8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7" name="Picture 20" descr="53"/>
            <p:cNvPicPr>
              <a:picLocks noChangeAspect="1"/>
            </p:cNvPicPr>
            <p:nvPr/>
          </p:nvPicPr>
          <p:blipFill>
            <a:blip r:embed="rId11"/>
            <a:srcRect t="7500" b="17500"/>
            <a:stretch>
              <a:fillRect/>
            </a:stretch>
          </p:blipFill>
          <p:spPr>
            <a:xfrm>
              <a:off x="1440" y="3264"/>
              <a:ext cx="1200" cy="7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8" name="Picture 21" descr="Sua%20tuoi%20tiet%20trung%20Dau%20KID%20110ml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" y="3264"/>
              <a:ext cx="1200" cy="72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Group 22"/>
          <p:cNvGrpSpPr/>
          <p:nvPr/>
        </p:nvGrpSpPr>
        <p:grpSpPr>
          <a:xfrm>
            <a:off x="4648200" y="3733800"/>
            <a:ext cx="4191000" cy="2684463"/>
            <a:chOff x="2928" y="2304"/>
            <a:chExt cx="2640" cy="1739"/>
          </a:xfrm>
        </p:grpSpPr>
        <p:pic>
          <p:nvPicPr>
            <p:cNvPr id="5131" name="Picture 23" descr="fruit035b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28" y="3168"/>
              <a:ext cx="1224" cy="8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2" name="Picture 24" descr="ca%20chua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28" y="2352"/>
              <a:ext cx="1200" cy="8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3" name="Picture 25" descr="XINHXINH_2351472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24" y="3168"/>
              <a:ext cx="1344" cy="8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4" name="Picture 26" descr="tac-dung-chong-ung-thu-cua-carot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224" y="2304"/>
              <a:ext cx="1344" cy="83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9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charRg st="9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charRg st="9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charRg st="9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charRg st="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0">
                                            <p:txEl>
                                              <p:charRg st="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0">
                                            <p:txEl>
                                              <p:charRg st="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charRg st="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1749">
                                            <p:txEl>
                                              <p:charRg st="9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497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3600" b="1" dirty="0">
                <a:solidFill>
                  <a:srgbClr val="0000FF"/>
                </a:solidFill>
              </a:rPr>
              <a:t>Thực phẩm giàu chất bột đường</a:t>
            </a:r>
            <a:r>
              <a:rPr sz="4000" b="1" dirty="0">
                <a:solidFill>
                  <a:srgbClr val="FF6600"/>
                </a:solidFill>
              </a:rPr>
              <a:t> </a:t>
            </a:r>
            <a:endParaRPr sz="4000" b="1" dirty="0">
              <a:solidFill>
                <a:srgbClr val="FF6600"/>
              </a:solidFill>
            </a:endParaRPr>
          </a:p>
        </p:txBody>
      </p:sp>
      <p:sp>
        <p:nvSpPr>
          <p:cNvPr id="6147" name="Rectangle 3"/>
          <p:cNvSpPr/>
          <p:nvPr/>
        </p:nvSpPr>
        <p:spPr>
          <a:xfrm>
            <a:off x="685800" y="1066800"/>
            <a:ext cx="7467600" cy="44958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762000" y="1143000"/>
            <a:ext cx="7250113" cy="4267200"/>
            <a:chOff x="480" y="720"/>
            <a:chExt cx="4567" cy="2694"/>
          </a:xfrm>
        </p:grpSpPr>
        <p:pic>
          <p:nvPicPr>
            <p:cNvPr id="6149" name="Picture 5" descr="khoaila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80" y="720"/>
              <a:ext cx="1338" cy="11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Picture 6" descr="1243654796-bap_ngo_30010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9EAE4"/>
                </a:clrFrom>
                <a:clrTo>
                  <a:srgbClr val="E9EAE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72" y="720"/>
              <a:ext cx="1488" cy="1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1" name="Picture 7" descr="10 loai ngu co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920"/>
              <a:ext cx="2688" cy="14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2" name="Picture 8" descr="pain"/>
            <p:cNvPicPr>
              <a:picLocks noChangeAspect="1"/>
            </p:cNvPicPr>
            <p:nvPr/>
          </p:nvPicPr>
          <p:blipFill>
            <a:blip r:embed="rId4"/>
            <a:srcRect t="12402" b="3876"/>
            <a:stretch>
              <a:fillRect/>
            </a:stretch>
          </p:blipFill>
          <p:spPr>
            <a:xfrm>
              <a:off x="3504" y="720"/>
              <a:ext cx="1536" cy="1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3" name="Picture 9" descr="gaotha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6" y="1968"/>
              <a:ext cx="1831" cy="144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497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b="1" dirty="0">
                <a:solidFill>
                  <a:srgbClr val="00FF00"/>
                </a:solidFill>
              </a:rPr>
              <a:t>Thực phẩm giàu chất béo</a:t>
            </a:r>
            <a:endParaRPr b="1" dirty="0">
              <a:solidFill>
                <a:srgbClr val="00FF00"/>
              </a:solidFill>
            </a:endParaRPr>
          </a:p>
        </p:txBody>
      </p:sp>
      <p:sp>
        <p:nvSpPr>
          <p:cNvPr id="7171" name="Rectangle 3"/>
          <p:cNvSpPr/>
          <p:nvPr/>
        </p:nvSpPr>
        <p:spPr>
          <a:xfrm>
            <a:off x="990600" y="1066800"/>
            <a:ext cx="7086600" cy="44958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066800" y="1143000"/>
            <a:ext cx="6867525" cy="4267200"/>
            <a:chOff x="672" y="720"/>
            <a:chExt cx="4326" cy="2688"/>
          </a:xfrm>
        </p:grpSpPr>
        <p:pic>
          <p:nvPicPr>
            <p:cNvPr id="7173" name="Picture 5" descr="product_s18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72" y="720"/>
              <a:ext cx="1296" cy="11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Picture 6" descr="Phomat_Mozzarell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4" y="720"/>
              <a:ext cx="1440" cy="11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5" name="Picture 7" descr="peanut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" y="1872"/>
              <a:ext cx="2976" cy="15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6" name="Picture 8" descr="giauchatbeo-trongba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0" y="720"/>
              <a:ext cx="1398" cy="114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685800" y="0"/>
            <a:ext cx="6870700" cy="6096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b="1" dirty="0">
                <a:solidFill>
                  <a:srgbClr val="FF6600"/>
                </a:solidFill>
              </a:rPr>
              <a:t>Thực phẩm giàu chất đạm</a:t>
            </a:r>
            <a:r>
              <a:rPr sz="4000" dirty="0"/>
              <a:t> </a:t>
            </a:r>
            <a:endParaRPr sz="4000" dirty="0"/>
          </a:p>
        </p:txBody>
      </p:sp>
      <p:sp>
        <p:nvSpPr>
          <p:cNvPr id="8195" name="Rectangle 3"/>
          <p:cNvSpPr/>
          <p:nvPr/>
        </p:nvSpPr>
        <p:spPr>
          <a:xfrm>
            <a:off x="1295400" y="1447800"/>
            <a:ext cx="6781800" cy="411480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371600" y="1524000"/>
            <a:ext cx="6654800" cy="3962400"/>
            <a:chOff x="864" y="960"/>
            <a:chExt cx="4192" cy="2496"/>
          </a:xfrm>
        </p:grpSpPr>
        <p:pic>
          <p:nvPicPr>
            <p:cNvPr id="8197" name="Picture 5" descr="thit-lo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4" y="960"/>
              <a:ext cx="1344" cy="10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8" name="Picture 6" descr="tom-dep-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6" y="960"/>
              <a:ext cx="1377" cy="11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9" name="Picture 7" descr="meat1_12065821351"/>
            <p:cNvPicPr>
              <a:picLocks noChangeAspect="1"/>
            </p:cNvPicPr>
            <p:nvPr/>
          </p:nvPicPr>
          <p:blipFill>
            <a:blip r:embed="rId3"/>
            <a:srcRect l="3448" t="3604" r="6897" b="9911"/>
            <a:stretch>
              <a:fillRect/>
            </a:stretch>
          </p:blipFill>
          <p:spPr>
            <a:xfrm>
              <a:off x="2256" y="2112"/>
              <a:ext cx="1344" cy="12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0" name="Picture 8" descr="997812397716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" y="960"/>
              <a:ext cx="1408" cy="11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1" name="Picture 9" descr="CachBaoQuan26070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8" y="2112"/>
              <a:ext cx="139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2" name="Picture 10" descr="SA%20U~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" y="2064"/>
              <a:ext cx="1344" cy="136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597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b="1" dirty="0"/>
              <a:t>Thực phẩm giàu Vitamin &amp; muối khoáng</a:t>
            </a:r>
            <a:endParaRPr sz="4000" b="1" dirty="0"/>
          </a:p>
        </p:txBody>
      </p:sp>
      <p:sp>
        <p:nvSpPr>
          <p:cNvPr id="9219" name="Rectangle 3"/>
          <p:cNvSpPr/>
          <p:nvPr/>
        </p:nvSpPr>
        <p:spPr>
          <a:xfrm>
            <a:off x="685800" y="1371600"/>
            <a:ext cx="7543800" cy="42672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762000" y="1447800"/>
            <a:ext cx="7391400" cy="4144963"/>
            <a:chOff x="480" y="912"/>
            <a:chExt cx="4656" cy="2611"/>
          </a:xfrm>
        </p:grpSpPr>
        <p:pic>
          <p:nvPicPr>
            <p:cNvPr id="9221" name="Picture 5" descr="qu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80" y="912"/>
              <a:ext cx="1632" cy="12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2" name="Picture 6" descr="Rau-muong-chua-benh-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912"/>
              <a:ext cx="1536" cy="1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3" name="Picture 7" descr="cabbage_bapcai"/>
            <p:cNvPicPr>
              <a:picLocks noChangeAspect="1"/>
            </p:cNvPicPr>
            <p:nvPr/>
          </p:nvPicPr>
          <p:blipFill>
            <a:blip r:embed="rId3"/>
            <a:srcRect l="8333" t="8054" r="8333" b="14095"/>
            <a:stretch>
              <a:fillRect/>
            </a:stretch>
          </p:blipFill>
          <p:spPr>
            <a:xfrm>
              <a:off x="3648" y="912"/>
              <a:ext cx="1488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4" name="Picture 8" descr="ca-chua_8-810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" y="2304"/>
              <a:ext cx="1488" cy="1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5" name="Picture 9" descr="rau-ngot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" y="2208"/>
              <a:ext cx="1632" cy="13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6" name="Picture 10" descr="carot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12" y="2208"/>
              <a:ext cx="1596" cy="130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Text Box 3"/>
          <p:cNvSpPr txBox="1"/>
          <p:nvPr/>
        </p:nvSpPr>
        <p:spPr>
          <a:xfrm>
            <a:off x="1295400" y="3124200"/>
            <a:ext cx="70104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cơ thể lớn lên v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khỏe mạnh thì chúng ta cần l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gì nữa?</a:t>
            </a: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tre-uong-nuo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52400"/>
            <a:ext cx="4556125" cy="563880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1" name="Picture 3" descr="tre-em-uong-nuoc-ngot-co-g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1450"/>
            <a:ext cx="4384675" cy="561975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2" name="Rectangle 4"/>
          <p:cNvSpPr>
            <a:spLocks noGrp="1"/>
          </p:cNvSpPr>
          <p:nvPr>
            <p:ph type="title"/>
          </p:nvPr>
        </p:nvSpPr>
        <p:spPr>
          <a:xfrm>
            <a:off x="914400" y="5181600"/>
            <a:ext cx="8229600" cy="6096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en-US" dirty="0">
                <a:solidFill>
                  <a:srgbClr val="0000FF"/>
                </a:solidFill>
              </a:rPr>
            </a:br>
            <a:br>
              <a:rPr lang="en-US" altLang="en-US" dirty="0">
                <a:solidFill>
                  <a:srgbClr val="0000FF"/>
                </a:solidFill>
              </a:rPr>
            </a:br>
            <a:br>
              <a:rPr lang="en-US" altLang="en-US" dirty="0">
                <a:solidFill>
                  <a:srgbClr val="0000FF"/>
                </a:solidFill>
              </a:rPr>
            </a:br>
            <a:r>
              <a:rPr lang="en-US" altLang="en-US" dirty="0">
                <a:solidFill>
                  <a:srgbClr val="0000FF"/>
                </a:solidFill>
              </a:rPr>
              <a:t>Uống đủ nước</a:t>
            </a:r>
            <a:br>
              <a:rPr lang="en-US" altLang="en-US" dirty="0">
                <a:solidFill>
                  <a:srgbClr val="0000FF"/>
                </a:solidFill>
              </a:rPr>
            </a:br>
            <a:endParaRPr lang="en-US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914400" y="5867400"/>
            <a:ext cx="8229600" cy="6096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TẮM RỬA SẠCH SẼ</a:t>
            </a:r>
            <a:br>
              <a:rPr lang="en-US" altLang="en-US" sz="4000" dirty="0">
                <a:solidFill>
                  <a:srgbClr val="FF0000"/>
                </a:solidFill>
              </a:rPr>
            </a:br>
            <a:endParaRPr lang="en-US" altLang="en-US" sz="4000" dirty="0">
              <a:solidFill>
                <a:srgbClr val="FF0000"/>
              </a:solidFill>
            </a:endParaRPr>
          </a:p>
        </p:txBody>
      </p:sp>
      <p:pic>
        <p:nvPicPr>
          <p:cNvPr id="15364" name="Picture 4" descr="Bon-t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44000" cy="555307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609600" y="5791200"/>
            <a:ext cx="8229600" cy="762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Giữ vệ sinh răng miệng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pic>
        <p:nvPicPr>
          <p:cNvPr id="16387" name="Picture 3" descr="080602-anhcorbi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8991600" cy="5638800"/>
          </a:xfrm>
          <a:prstGeom prst="rect">
            <a:avLst/>
          </a:prstGeom>
          <a:noFill/>
          <a:ln w="76200" cap="flat" cmpd="tri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3" name="Rectangle 5"/>
          <p:cNvSpPr/>
          <p:nvPr/>
        </p:nvSpPr>
        <p:spPr>
          <a:xfrm>
            <a:off x="4724400" y="1676400"/>
            <a:ext cx="4267200" cy="411480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ANd9GcS95Sr5ViI4nAXyoRzCqc-1HYQBN8I3o43sMa5PW-G0mCHdLYUM9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52600"/>
            <a:ext cx="4532313" cy="3962400"/>
          </a:xfrm>
          <a:prstGeom prst="rect">
            <a:avLst/>
          </a:prstGeom>
          <a:noFill/>
          <a:ln w="76200" cap="flat" cmpd="tri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11" name="Picture 3" descr="ANd9GcTS3SzDY7UcGMwvHX-4vhSJnvlCjxYcT5Vr3HdAVhRSm5sHnVg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752600"/>
            <a:ext cx="4219575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ANd9GcRfVVi_icd-spOySOfv_2AJTqIfZdLvSekO__DTPf_d1TNThAM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3810000"/>
            <a:ext cx="4219575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6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Giữ vệ sinh sạch sẽ</a:t>
            </a:r>
            <a:endParaRPr lang="en-US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FF"/>
            </a:gs>
            <a:gs pos="100000">
              <a:srgbClr val="FFFF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074" name="WordArt 18"/>
          <p:cNvSpPr>
            <a:spLocks noTextEdit="1"/>
          </p:cNvSpPr>
          <p:nvPr/>
        </p:nvSpPr>
        <p:spPr>
          <a:xfrm>
            <a:off x="1828800" y="2252980"/>
            <a:ext cx="5562600" cy="11664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3333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Vận động: Khám tay</a:t>
            </a:r>
            <a:endParaRPr lang="en-US" sz="3600" b="1">
              <a:ln w="9525" cap="flat" cmpd="sng">
                <a:solidFill>
                  <a:srgbClr val="3333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850900" y="5715000"/>
            <a:ext cx="7454900" cy="762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olidFill>
                  <a:srgbClr val="0000FF"/>
                </a:solidFill>
              </a:rPr>
              <a:t>Tập thể dục thường xuyên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pic>
        <p:nvPicPr>
          <p:cNvPr id="18435" name="Picture 3" descr="tre-nho-luyen-tap-anh-b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9067800" cy="571500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789940" y="1475105"/>
            <a:ext cx="79730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C00000"/>
                </a:solidFill>
              </a:rPr>
              <a:t>Trò chơi</a:t>
            </a:r>
            <a:endParaRPr lang="en-US" sz="3600" b="1">
              <a:solidFill>
                <a:srgbClr val="C00000"/>
              </a:solidFill>
            </a:endParaRPr>
          </a:p>
          <a:p>
            <a:r>
              <a:rPr lang="en-US" sz="3600" b="1">
                <a:solidFill>
                  <a:srgbClr val="C00000"/>
                </a:solidFill>
              </a:rPr>
              <a:t>1. Nối đúng thứ tự về sự lớn lên của bé</a:t>
            </a:r>
            <a:endParaRPr lang="en-US" sz="3600" b="1">
              <a:solidFill>
                <a:srgbClr val="C00000"/>
              </a:solidFill>
            </a:endParaRPr>
          </a:p>
          <a:p>
            <a:r>
              <a:rPr lang="en-US" sz="3600" b="1">
                <a:solidFill>
                  <a:srgbClr val="C00000"/>
                </a:solidFill>
              </a:rPr>
              <a:t>2. Phân loại nhóm thực phẩm</a:t>
            </a:r>
            <a:endParaRPr 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7" name="AutoShape 5"/>
          <p:cNvSpPr>
            <a:spLocks noChangeArrowheads="1"/>
          </p:cNvSpPr>
          <p:nvPr/>
        </p:nvSpPr>
        <p:spPr bwMode="auto">
          <a:xfrm rot="-4713612">
            <a:off x="7885906" y="4166394"/>
            <a:ext cx="1614488" cy="901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0483" name="Group 84"/>
          <p:cNvGrpSpPr/>
          <p:nvPr/>
        </p:nvGrpSpPr>
        <p:grpSpPr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20525" name="Picture 85" descr="hoa-ho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6" name="Picture 86" descr="hoa-da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7" name="Picture 87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484" name="Group 80"/>
          <p:cNvGrpSpPr/>
          <p:nvPr/>
        </p:nvGrpSpPr>
        <p:grpSpPr>
          <a:xfrm rot="5400000">
            <a:off x="6281738" y="3995738"/>
            <a:ext cx="2884487" cy="2838450"/>
            <a:chOff x="3936" y="-15"/>
            <a:chExt cx="1817" cy="1788"/>
          </a:xfrm>
        </p:grpSpPr>
        <p:pic>
          <p:nvPicPr>
            <p:cNvPr id="20522" name="Picture 81" descr="hoa-ho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3" name="Picture 82" descr="hoa-da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4" name="Picture 83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88" name="tren con duong 2 loi 1 lan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025" y="6254750"/>
            <a:ext cx="68580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vi-VN" altLang="x-none" b="1" dirty="0">
              <a:latin typeface="Arial" panose="020B0604020202020204" pitchFamily="34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7620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2" name="AutoShape 20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838200" y="1828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4" name="AutoShape 22"/>
          <p:cNvSpPr/>
          <p:nvPr/>
        </p:nvSpPr>
        <p:spPr>
          <a:xfrm>
            <a:off x="3352800" y="2286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95" name="AutoShape 2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96" name="AutoShape 24"/>
          <p:cNvSpPr/>
          <p:nvPr/>
        </p:nvSpPr>
        <p:spPr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vi-VN" altLang="x-none" b="1" dirty="0">
              <a:latin typeface="Arial" panose="020B0604020202020204" pitchFamily="34" charset="0"/>
            </a:endParaRPr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685800" y="5638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19" name="AutoShape 47"/>
          <p:cNvSpPr>
            <a:spLocks noChangeArrowheads="1"/>
          </p:cNvSpPr>
          <p:nvPr/>
        </p:nvSpPr>
        <p:spPr bwMode="auto">
          <a:xfrm>
            <a:off x="8305800" y="914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0" name="AutoShape 48"/>
          <p:cNvSpPr/>
          <p:nvPr/>
        </p:nvSpPr>
        <p:spPr>
          <a:xfrm>
            <a:off x="2057400" y="609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4572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2" name="AutoShape 50"/>
          <p:cNvSpPr/>
          <p:nvPr/>
        </p:nvSpPr>
        <p:spPr>
          <a:xfrm>
            <a:off x="3200400" y="685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123" name="AutoShape 51"/>
          <p:cNvSpPr/>
          <p:nvPr/>
        </p:nvSpPr>
        <p:spPr>
          <a:xfrm>
            <a:off x="1828800" y="1371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124" name="AutoShape 52"/>
          <p:cNvSpPr/>
          <p:nvPr/>
        </p:nvSpPr>
        <p:spPr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68580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5" name="WordArt 31"/>
          <p:cNvSpPr>
            <a:spLocks noTextEdit="1"/>
          </p:cNvSpPr>
          <p:nvPr/>
        </p:nvSpPr>
        <p:spPr>
          <a:xfrm>
            <a:off x="1676400" y="17526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5400" b="1">
                <a:solidFill>
                  <a:srgbClr val="C00000"/>
                </a:solidFill>
                <a:sym typeface="+mn-ea"/>
              </a:rPr>
              <a:t>Trò chơi</a:t>
            </a:r>
            <a:endParaRPr lang="en-US" sz="5400" b="1">
              <a:solidFill>
                <a:srgbClr val="C00000"/>
              </a:solidFill>
            </a:endParaRPr>
          </a:p>
          <a:p>
            <a:pPr algn="ctr" eaLnBrk="0" hangingPunct="0"/>
            <a:r>
              <a:rPr lang="en-US" sz="5400" b="1">
                <a:solidFill>
                  <a:srgbClr val="C00000"/>
                </a:solidFill>
                <a:sym typeface="+mn-ea"/>
              </a:rPr>
              <a:t>1. Nối đúng thứ tự về sự lớn lên của bé</a:t>
            </a:r>
            <a:endParaRPr lang="en-US" sz="5400" b="1">
              <a:solidFill>
                <a:srgbClr val="C00000"/>
              </a:solidFill>
            </a:endParaRPr>
          </a:p>
          <a:p>
            <a:pPr algn="ctr" eaLnBrk="0" hangingPunct="0"/>
            <a:r>
              <a:rPr lang="en-US" sz="5400" b="1">
                <a:solidFill>
                  <a:srgbClr val="C00000"/>
                </a:solidFill>
                <a:sym typeface="+mn-ea"/>
              </a:rPr>
              <a:t>2. Phân loại nhóm thực phẩm</a:t>
            </a:r>
            <a:endParaRPr lang="en-US" sz="5400" b="1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99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320" name="AutoShape 32"/>
          <p:cNvSpPr/>
          <p:nvPr/>
        </p:nvSpPr>
        <p:spPr>
          <a:xfrm rot="1321383">
            <a:off x="1219200" y="5334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2321" name="AutoShape 33"/>
          <p:cNvSpPr/>
          <p:nvPr/>
        </p:nvSpPr>
        <p:spPr>
          <a:xfrm>
            <a:off x="1295400" y="15240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2322" name="AutoShape 34"/>
          <p:cNvSpPr/>
          <p:nvPr/>
        </p:nvSpPr>
        <p:spPr>
          <a:xfrm rot="1035372">
            <a:off x="609600" y="25146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66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2323" name="AutoShape 35"/>
          <p:cNvSpPr/>
          <p:nvPr/>
        </p:nvSpPr>
        <p:spPr>
          <a:xfrm rot="3484143">
            <a:off x="2362200" y="5334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33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2324" name="AutoShape 36"/>
          <p:cNvSpPr/>
          <p:nvPr/>
        </p:nvSpPr>
        <p:spPr>
          <a:xfrm rot="803135">
            <a:off x="7620000" y="36576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33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2325" name="AutoShape 37"/>
          <p:cNvSpPr/>
          <p:nvPr/>
        </p:nvSpPr>
        <p:spPr>
          <a:xfrm rot="822630">
            <a:off x="6934200" y="43434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3333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2326" name="AutoShape 38"/>
          <p:cNvSpPr/>
          <p:nvPr/>
        </p:nvSpPr>
        <p:spPr>
          <a:xfrm>
            <a:off x="5638800" y="47244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2327" name="AutoShape 39"/>
          <p:cNvSpPr/>
          <p:nvPr/>
        </p:nvSpPr>
        <p:spPr>
          <a:xfrm rot="1035372">
            <a:off x="7010400" y="51816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66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20514" name="Group 84"/>
          <p:cNvGrpSpPr/>
          <p:nvPr/>
        </p:nvGrpSpPr>
        <p:grpSpPr>
          <a:xfrm>
            <a:off x="6259513" y="0"/>
            <a:ext cx="2884487" cy="2838450"/>
            <a:chOff x="3936" y="-15"/>
            <a:chExt cx="1817" cy="1788"/>
          </a:xfrm>
        </p:grpSpPr>
        <p:pic>
          <p:nvPicPr>
            <p:cNvPr id="20519" name="Picture 85" descr="hoa-ho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0" name="Picture 86" descr="hoa-da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1" name="Picture 87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15" name="Group 84"/>
          <p:cNvGrpSpPr/>
          <p:nvPr/>
        </p:nvGrpSpPr>
        <p:grpSpPr>
          <a:xfrm rot="-5400000">
            <a:off x="-22225" y="22225"/>
            <a:ext cx="2884488" cy="2838450"/>
            <a:chOff x="3936" y="-15"/>
            <a:chExt cx="1817" cy="1788"/>
          </a:xfrm>
        </p:grpSpPr>
        <p:pic>
          <p:nvPicPr>
            <p:cNvPr id="20516" name="Picture 85" descr="hoa-ho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17" name="Picture 86" descr="hoa-da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18" name="Picture 87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zoom dir="in"/>
    <p:sndAc>
      <p:stSnd>
        <p:snd r:embed="rId9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12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12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3092" grpId="0" animBg="1"/>
      <p:bldP spid="3094" grpId="0" animBg="1"/>
      <p:bldP spid="3095" grpId="0" animBg="1"/>
      <p:bldP spid="3096" grpId="0" animBg="1"/>
      <p:bldP spid="3120" grpId="0" animBg="1"/>
      <p:bldP spid="3122" grpId="0" animBg="1"/>
      <p:bldP spid="3123" grpId="0" animBg="1"/>
      <p:bldP spid="3124" grpId="0" animBg="1"/>
      <p:bldP spid="12320" grpId="0" animBg="1"/>
      <p:bldP spid="12321" grpId="0" animBg="1"/>
      <p:bldP spid="12322" grpId="0" animBg="1"/>
      <p:bldP spid="12323" grpId="0" animBg="1"/>
      <p:bldP spid="12324" grpId="0" animBg="1"/>
      <p:bldP spid="12325" grpId="0" animBg="1"/>
      <p:bldP spid="12326" grpId="0" animBg="1"/>
      <p:bldP spid="123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dirty="0"/>
          </a:p>
        </p:txBody>
      </p:sp>
      <p:pic>
        <p:nvPicPr>
          <p:cNvPr id="34819" name="Chau-Yeu-Co-Chu-Cong-Nhan.mp3">
            <a:hlinkClick r:id="" action="ppaction://media"/>
          </p:cNvPr>
          <p:cNvPicPr>
            <a:picLocks noRot="1" noChangeAspect="1"/>
          </p:cNvPicPr>
          <p:nvPr>
            <p:ph sz="half" idx="1"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2322513" y="3709988"/>
            <a:ext cx="306387" cy="309562"/>
          </a:xfrm>
          <a:ln/>
        </p:spPr>
      </p:pic>
      <p:sp>
        <p:nvSpPr>
          <p:cNvPr id="26628" name="Rectangle 4"/>
          <p:cNvSpPr/>
          <p:nvPr/>
        </p:nvSpPr>
        <p:spPr>
          <a:xfrm>
            <a:off x="228600" y="381000"/>
            <a:ext cx="8915400" cy="6477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6629" name="Picture 2" descr="EJ0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</p:pic>
      <p:pic>
        <p:nvPicPr>
          <p:cNvPr id="26630" name="Picture 6" descr="ad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703763"/>
            <a:ext cx="1752600" cy="2154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Chau-Yeu-Co-Chu-Cong-Nhan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1000" y="457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2" name="WordArt 8"/>
          <p:cNvSpPr>
            <a:spLocks noTextEdit="1"/>
          </p:cNvSpPr>
          <p:nvPr/>
        </p:nvSpPr>
        <p:spPr>
          <a:xfrm>
            <a:off x="304800" y="685800"/>
            <a:ext cx="8153400" cy="403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en-US" sz="44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Giờ học hôm nay đã hết rồi</a:t>
            </a:r>
            <a:endParaRPr lang="en-US" sz="44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44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cô chúc các con mạnh khỏe</a:t>
            </a:r>
            <a:endParaRPr lang="en-US" sz="44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7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8964" fill="hold"/>
                                        <p:tgtEl>
                                          <p:spTgt spid="34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19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8964" fill="hold"/>
                                        <p:tgtEl>
                                          <p:spTgt spid="348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FF"/>
            </a:gs>
            <a:gs pos="100000">
              <a:srgbClr val="FFFF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074" name="WordArt 18"/>
          <p:cNvSpPr>
            <a:spLocks noTextEdit="1"/>
          </p:cNvSpPr>
          <p:nvPr/>
        </p:nvSpPr>
        <p:spPr>
          <a:xfrm>
            <a:off x="801370" y="2252980"/>
            <a:ext cx="7539355" cy="11664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3333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 cần gì để lớn lên và khoẻ mạnh</a:t>
            </a:r>
            <a:endParaRPr lang="en-US" sz="3600" b="1">
              <a:ln w="9525" cap="flat" cmpd="sng">
                <a:solidFill>
                  <a:srgbClr val="3333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FF"/>
            </a:gs>
            <a:gs pos="100000">
              <a:srgbClr val="FFFF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76200"/>
            <a:ext cx="9097645" cy="579945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5560" y="6176010"/>
            <a:ext cx="9032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Hình ảnh em bé trong bụng mẹ</a:t>
            </a:r>
            <a:endParaRPr lang="en-US" sz="3600" b="1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FF"/>
            </a:gs>
            <a:gs pos="100000">
              <a:srgbClr val="FFFF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9083675" cy="57562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-40005" y="6027420"/>
            <a:ext cx="9107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>
                <a:solidFill>
                  <a:srgbClr val="FF0000"/>
                </a:solidFill>
              </a:rPr>
              <a:t>Hình ảnh em bé biết bò</a:t>
            </a:r>
            <a:endParaRPr 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FF"/>
            </a:gs>
            <a:gs pos="100000">
              <a:srgbClr val="FFFF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71755"/>
            <a:ext cx="9073515" cy="56261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0010" y="5960110"/>
            <a:ext cx="8987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</a:rPr>
              <a:t>Hình ảnh em bé biết ngồi</a:t>
            </a:r>
            <a:endParaRPr 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FF"/>
            </a:gs>
            <a:gs pos="100000">
              <a:srgbClr val="FFFF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8585" y="-635"/>
            <a:ext cx="9010650" cy="578675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93040" y="6061710"/>
            <a:ext cx="8950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</a:rPr>
              <a:t>Hình ảnh em bé biết đi</a:t>
            </a:r>
            <a:endParaRPr 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FF"/>
            </a:gs>
            <a:gs pos="100000">
              <a:srgbClr val="FFFF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8890" y="59690"/>
            <a:ext cx="9115425" cy="57835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29870" y="6221095"/>
            <a:ext cx="8456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FF0000"/>
                </a:solidFill>
              </a:rPr>
              <a:t>Lớn lên và đi học</a:t>
            </a:r>
            <a:endParaRPr 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Ăn uống đủ chất dinh dưỡng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  <p:pic>
        <p:nvPicPr>
          <p:cNvPr id="6147" name="Picture 3" descr="tu_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1676400"/>
            <a:ext cx="6705600" cy="419735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WPS Presentation</Application>
  <PresentationFormat/>
  <Paragraphs>98</Paragraphs>
  <Slides>24</Slides>
  <Notes>0</Notes>
  <HiddenSlides>0</HiddenSlides>
  <MMClips>6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  <vt:variant>
        <vt:lpstr>自定义放映</vt:lpstr>
      </vt:variant>
      <vt:variant>
        <vt:i4>2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Microsoft YaHei</vt:lpstr>
      <vt:lpstr>Arial Unicode MS</vt:lpstr>
      <vt:lpstr>.VnTime</vt:lpstr>
      <vt:lpstr>UTM Avo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Custom Show 1</vt:lpstr>
      <vt:lpstr>Custom Show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Phong</dc:creator>
  <cp:lastModifiedBy>Admin</cp:lastModifiedBy>
  <cp:revision>87</cp:revision>
  <dcterms:created xsi:type="dcterms:W3CDTF">2011-04-26T05:36:30Z</dcterms:created>
  <dcterms:modified xsi:type="dcterms:W3CDTF">2026-04-14T12:23:29Z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9541E848F33042DCAB16D33A5D92E5D1_13</vt:lpwstr>
  </property>
  <property fmtid="{D5CDD505-2E9C-101B-9397-08002B2CF9AE}" pid="3" name="KSOProductBuildVer">
    <vt:lpwstr>1033-12.1.0.25242</vt:lpwstr>
  </property>
</Properties>
</file>