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Neue Einstellung Bold" panose="020B0604020202020204" charset="0"/>
      <p:regular r:id="rId11"/>
    </p:embeddedFont>
    <p:embeddedFont>
      <p:font typeface="Waffle Soft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16/04/26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16/04/26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16/04/26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16/04/26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16/04/26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16/04/26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16/04/26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16/04/26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16/04/26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16/04/26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16/04/26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16/04/26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B2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4145" y="2165684"/>
            <a:ext cx="5868338" cy="8013032"/>
          </a:xfrm>
          <a:custGeom>
            <a:avLst/>
            <a:gdLst/>
            <a:ahLst/>
            <a:cxnLst/>
            <a:rect l="l" t="t" r="r" b="b"/>
            <a:pathLst>
              <a:path w="7975231" h="8229600">
                <a:moveTo>
                  <a:pt x="0" y="0"/>
                </a:moveTo>
                <a:lnTo>
                  <a:pt x="7975230" y="0"/>
                </a:lnTo>
                <a:lnTo>
                  <a:pt x="797523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8512328"/>
            <a:ext cx="6921601" cy="2000284"/>
          </a:xfrm>
          <a:custGeom>
            <a:avLst/>
            <a:gdLst/>
            <a:ahLst/>
            <a:cxnLst/>
            <a:rect l="l" t="t" r="r" b="b"/>
            <a:pathLst>
              <a:path w="7315200" h="2793076">
                <a:moveTo>
                  <a:pt x="0" y="0"/>
                </a:moveTo>
                <a:lnTo>
                  <a:pt x="7315200" y="0"/>
                </a:lnTo>
                <a:lnTo>
                  <a:pt x="7315200" y="2793076"/>
                </a:lnTo>
                <a:lnTo>
                  <a:pt x="0" y="27930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248400" y="8664739"/>
            <a:ext cx="6154275" cy="1695461"/>
          </a:xfrm>
          <a:custGeom>
            <a:avLst/>
            <a:gdLst/>
            <a:ahLst/>
            <a:cxnLst/>
            <a:rect l="l" t="t" r="r" b="b"/>
            <a:pathLst>
              <a:path w="7315200" h="2793076">
                <a:moveTo>
                  <a:pt x="0" y="0"/>
                </a:moveTo>
                <a:lnTo>
                  <a:pt x="7315200" y="0"/>
                </a:lnTo>
                <a:lnTo>
                  <a:pt x="7315200" y="2793076"/>
                </a:lnTo>
                <a:lnTo>
                  <a:pt x="0" y="27930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9200" y="-678521"/>
            <a:ext cx="10050589" cy="52175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0200" y="-640424"/>
            <a:ext cx="6921601" cy="4479574"/>
          </a:xfrm>
          <a:prstGeom prst="rect">
            <a:avLst/>
          </a:prstGeom>
        </p:spPr>
      </p:pic>
      <p:sp>
        <p:nvSpPr>
          <p:cNvPr id="7" name="Freeform 7"/>
          <p:cNvSpPr/>
          <p:nvPr/>
        </p:nvSpPr>
        <p:spPr>
          <a:xfrm>
            <a:off x="15129916" y="5747992"/>
            <a:ext cx="2951565" cy="4539008"/>
          </a:xfrm>
          <a:custGeom>
            <a:avLst/>
            <a:gdLst/>
            <a:ahLst/>
            <a:cxnLst/>
            <a:rect l="l" t="t" r="r" b="b"/>
            <a:pathLst>
              <a:path w="3286879" h="4887553">
                <a:moveTo>
                  <a:pt x="0" y="0"/>
                </a:moveTo>
                <a:lnTo>
                  <a:pt x="3286880" y="0"/>
                </a:lnTo>
                <a:lnTo>
                  <a:pt x="3286880" y="4887553"/>
                </a:lnTo>
                <a:lnTo>
                  <a:pt x="0" y="488755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179969" y="8282161"/>
            <a:ext cx="858164" cy="1080068"/>
          </a:xfrm>
          <a:custGeom>
            <a:avLst/>
            <a:gdLst/>
            <a:ahLst/>
            <a:cxnLst/>
            <a:rect l="l" t="t" r="r" b="b"/>
            <a:pathLst>
              <a:path w="858164" h="1080068">
                <a:moveTo>
                  <a:pt x="0" y="0"/>
                </a:moveTo>
                <a:lnTo>
                  <a:pt x="858164" y="0"/>
                </a:lnTo>
                <a:lnTo>
                  <a:pt x="858164" y="1080068"/>
                </a:lnTo>
                <a:lnTo>
                  <a:pt x="0" y="108006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703829" y="7843224"/>
            <a:ext cx="817972" cy="986251"/>
          </a:xfrm>
          <a:custGeom>
            <a:avLst/>
            <a:gdLst/>
            <a:ahLst/>
            <a:cxnLst/>
            <a:rect l="l" t="t" r="r" b="b"/>
            <a:pathLst>
              <a:path w="817972" h="986251">
                <a:moveTo>
                  <a:pt x="0" y="0"/>
                </a:moveTo>
                <a:lnTo>
                  <a:pt x="817971" y="0"/>
                </a:lnTo>
                <a:lnTo>
                  <a:pt x="817971" y="986250"/>
                </a:lnTo>
                <a:lnTo>
                  <a:pt x="0" y="98625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5584553" y="3754765"/>
            <a:ext cx="10238918" cy="2417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30"/>
              </a:lnSpc>
              <a:spcBef>
                <a:spcPct val="0"/>
              </a:spcBef>
            </a:pPr>
            <a:r>
              <a:rPr lang="en-US" sz="13950" dirty="0" err="1">
                <a:solidFill>
                  <a:srgbClr val="DAF600"/>
                </a:solidFill>
                <a:latin typeface="Waffle Soft"/>
                <a:ea typeface="Waffle Soft"/>
                <a:cs typeface="Waffle Soft"/>
                <a:sym typeface="Waffle Soft"/>
              </a:rPr>
              <a:t>Bóng</a:t>
            </a:r>
            <a:r>
              <a:rPr lang="en-US" sz="13950" dirty="0">
                <a:solidFill>
                  <a:srgbClr val="DAF600"/>
                </a:solidFill>
                <a:latin typeface="Waffle Soft"/>
                <a:ea typeface="Waffle Soft"/>
                <a:cs typeface="Waffle Soft"/>
                <a:sym typeface="Waffle Soft"/>
              </a:rPr>
              <a:t> </a:t>
            </a:r>
            <a:r>
              <a:rPr lang="en-US" sz="13950" dirty="0" err="1">
                <a:solidFill>
                  <a:srgbClr val="DAF600"/>
                </a:solidFill>
                <a:latin typeface="Waffle Soft"/>
                <a:ea typeface="Waffle Soft"/>
                <a:cs typeface="Waffle Soft"/>
                <a:sym typeface="Waffle Soft"/>
              </a:rPr>
              <a:t>mây</a:t>
            </a:r>
            <a:endParaRPr lang="en-US" sz="13950" dirty="0">
              <a:solidFill>
                <a:srgbClr val="DAF600"/>
              </a:solidFill>
              <a:latin typeface="Waffle Soft"/>
              <a:ea typeface="Waffle Soft"/>
              <a:cs typeface="Waffle Soft"/>
              <a:sym typeface="Waffle Sof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440781" y="3251688"/>
            <a:ext cx="10382690" cy="1020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80"/>
              </a:lnSpc>
              <a:spcBef>
                <a:spcPct val="0"/>
              </a:spcBef>
            </a:pPr>
            <a:r>
              <a:rPr lang="en-US" sz="8200" b="1" dirty="0">
                <a:solidFill>
                  <a:srgbClr val="FF0000"/>
                </a:solidFill>
                <a:latin typeface="Neue Einstellung Bold"/>
                <a:ea typeface="Neue Einstellung Bold"/>
                <a:cs typeface="Neue Einstellung Bold"/>
                <a:sym typeface="Neue Einstellung Bold"/>
              </a:rPr>
              <a:t>BÀI THƠ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7733284965945">
            <a:hlinkClick r:id="" action="ppaction://media"/>
            <a:extLst>
              <a:ext uri="{FF2B5EF4-FFF2-40B4-BE49-F238E27FC236}">
                <a16:creationId xmlns:a16="http://schemas.microsoft.com/office/drawing/2014/main" id="{49DD07C3-E9BD-4562-A59E-7CEA6362B01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8287999" cy="102981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996785" y="1696856"/>
            <a:ext cx="12294430" cy="6893287"/>
          </a:xfrm>
          <a:custGeom>
            <a:avLst/>
            <a:gdLst/>
            <a:ahLst/>
            <a:cxnLst/>
            <a:rect l="l" t="t" r="r" b="b"/>
            <a:pathLst>
              <a:path w="12294430" h="6893287">
                <a:moveTo>
                  <a:pt x="0" y="0"/>
                </a:moveTo>
                <a:lnTo>
                  <a:pt x="12294430" y="0"/>
                </a:lnTo>
                <a:lnTo>
                  <a:pt x="12294430" y="6893288"/>
                </a:lnTo>
                <a:lnTo>
                  <a:pt x="0" y="68932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18288000" cy="9929505"/>
          </a:xfrm>
          <a:custGeom>
            <a:avLst/>
            <a:gdLst/>
            <a:ahLst/>
            <a:cxnLst/>
            <a:rect l="l" t="t" r="r" b="b"/>
            <a:pathLst>
              <a:path w="18288000" h="9929505">
                <a:moveTo>
                  <a:pt x="0" y="0"/>
                </a:moveTo>
                <a:lnTo>
                  <a:pt x="18288000" y="0"/>
                </a:lnTo>
                <a:lnTo>
                  <a:pt x="18288000" y="9929505"/>
                </a:lnTo>
                <a:lnTo>
                  <a:pt x="0" y="99295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253" t="-3321" b="-5369"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6946"/>
            <a:ext cx="18288000" cy="10113108"/>
          </a:xfrm>
          <a:custGeom>
            <a:avLst/>
            <a:gdLst/>
            <a:ahLst/>
            <a:cxnLst/>
            <a:rect l="l" t="t" r="r" b="b"/>
            <a:pathLst>
              <a:path w="18288000" h="10113108">
                <a:moveTo>
                  <a:pt x="0" y="0"/>
                </a:moveTo>
                <a:lnTo>
                  <a:pt x="18288000" y="0"/>
                </a:lnTo>
                <a:lnTo>
                  <a:pt x="18288000" y="10113108"/>
                </a:lnTo>
                <a:lnTo>
                  <a:pt x="0" y="101131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996785" y="1723126"/>
            <a:ext cx="12294430" cy="6840747"/>
          </a:xfrm>
          <a:custGeom>
            <a:avLst/>
            <a:gdLst/>
            <a:ahLst/>
            <a:cxnLst/>
            <a:rect l="l" t="t" r="r" b="b"/>
            <a:pathLst>
              <a:path w="12294430" h="6840747">
                <a:moveTo>
                  <a:pt x="0" y="0"/>
                </a:moveTo>
                <a:lnTo>
                  <a:pt x="12294430" y="0"/>
                </a:lnTo>
                <a:lnTo>
                  <a:pt x="12294430" y="6840748"/>
                </a:lnTo>
                <a:lnTo>
                  <a:pt x="0" y="68407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21577" y="0"/>
            <a:ext cx="18488157" cy="10287000"/>
          </a:xfrm>
          <a:custGeom>
            <a:avLst/>
            <a:gdLst/>
            <a:ahLst/>
            <a:cxnLst/>
            <a:rect l="l" t="t" r="r" b="b"/>
            <a:pathLst>
              <a:path w="18488157" h="10287000">
                <a:moveTo>
                  <a:pt x="0" y="0"/>
                </a:moveTo>
                <a:lnTo>
                  <a:pt x="18488157" y="0"/>
                </a:lnTo>
                <a:lnTo>
                  <a:pt x="1848815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</Words>
  <Application>Microsoft Office PowerPoint</Application>
  <PresentationFormat>Custom</PresentationFormat>
  <Paragraphs>2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Neue Einstellung Bold</vt:lpstr>
      <vt:lpstr>Waffle Soft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Bóng mây</dc:title>
  <dc:creator>TDG</dc:creator>
  <cp:lastModifiedBy>TDG</cp:lastModifiedBy>
  <cp:revision>4</cp:revision>
  <dcterms:created xsi:type="dcterms:W3CDTF">2006-08-16T00:00:00Z</dcterms:created>
  <dcterms:modified xsi:type="dcterms:W3CDTF">2026-04-16T15:45:16Z</dcterms:modified>
  <dc:identifier>DAHHBVFZRcQ</dc:identifier>
</cp:coreProperties>
</file>