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  <p:sldId id="258" r:id="rId4"/>
    <p:sldId id="267" r:id="rId5"/>
    <p:sldId id="260" r:id="rId6"/>
    <p:sldId id="264" r:id="rId7"/>
    <p:sldId id="261" r:id="rId8"/>
    <p:sldId id="269" r:id="rId9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2ACED"/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B8CC26D-9C74-466D-81D7-9796F44C7E4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B8CC26D-9C74-466D-81D7-9796F44C7E4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B8CC26D-9C74-466D-81D7-9796F44C7E4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B8CC26D-9C74-466D-81D7-9796F44C7E4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B8CC26D-9C74-466D-81D7-9796F44C7E4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B8CC26D-9C74-466D-81D7-9796F44C7E4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B8CC26D-9C74-466D-81D7-9796F44C7E4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B8CC26D-9C74-466D-81D7-9796F44C7E4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B8CC26D-9C74-466D-81D7-9796F44C7E4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B8CC26D-9C74-466D-81D7-9796F44C7E4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B8CC26D-9C74-466D-81D7-9796F44C7E4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B8CC26D-9C74-466D-81D7-9796F44C7E4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png"/><Relationship Id="rId3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1.jpeg"/><Relationship Id="rId3" Type="http://schemas.openxmlformats.org/officeDocument/2006/relationships/image" Target="../media/image9.wmf"/><Relationship Id="rId2" Type="http://schemas.openxmlformats.org/officeDocument/2006/relationships/oleObject" Target="../embeddings/oleObject2.bin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en-US" altLang="en-US" dirty="0"/>
          </a:p>
        </p:txBody>
      </p:sp>
      <p:sp>
        <p:nvSpPr>
          <p:cNvPr id="2051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en-US" altLang="en-US" dirty="0"/>
          </a:p>
        </p:txBody>
      </p:sp>
      <p:pic>
        <p:nvPicPr>
          <p:cNvPr id="5124" name="Picture 4" descr="Sha3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3" name="WordArt 5"/>
          <p:cNvSpPr>
            <a:spLocks noTextEdit="1"/>
          </p:cNvSpPr>
          <p:nvPr/>
        </p:nvSpPr>
        <p:spPr>
          <a:xfrm>
            <a:off x="1828800" y="2468245"/>
            <a:ext cx="5257800" cy="30105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999"/>
              </a:avLst>
            </a:prstTxWarp>
            <a:normAutofit/>
          </a:bodyPr>
          <a:p>
            <a:pPr algn="ctr"/>
            <a:r>
              <a:rPr lang="en-US" sz="3600" b="1" i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Lĩnh vực phát triển ngôn ngữ</a:t>
            </a:r>
            <a:endParaRPr lang="en-US" sz="3600" b="1" i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b="1" i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 b="1" i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Đề tài: Thơ cô giáo của em</a:t>
            </a:r>
            <a:endParaRPr lang="en-US" sz="3600" b="1" i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 b="1" i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Chủ đề: Trường mầm non</a:t>
            </a:r>
            <a:endParaRPr lang="en-US" sz="3600" b="1" i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1600" y="749040"/>
            <a:ext cx="6629400" cy="1006477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>
                <a:gd name="adj" fmla="val 48599"/>
              </a:avLst>
            </a:prstTxWarp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b="1" kern="1200" cap="none" spc="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</a:t>
            </a:r>
            <a:r>
              <a:rPr kumimoji="0" lang="en-US" b="1" kern="1200" cap="none" spc="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Ỷ BAN NHÂN DÂN XÃ YÊN MÔ</a:t>
            </a:r>
            <a:endParaRPr kumimoji="0" lang="en-US" b="1" kern="1200" cap="none" spc="0" normalizeH="0" baseline="0" noProof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b="1" kern="1200" cap="none" spc="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MẦM NON YÊN HOÀ</a:t>
            </a:r>
            <a:endParaRPr kumimoji="0" lang="en-US" b="1" kern="1200" cap="none" spc="0" normalizeH="0" baseline="0" noProof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4" l="2508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4" l="2508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4" l="2508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vert="horz" wrap="square" lIns="91440" tIns="45720" rIns="91440" bIns="45720" anchor="ctr" anchorCtr="0"/>
          <a:p>
            <a:pPr eaLnBrk="1" hangingPunct="1">
              <a:buClrTx/>
              <a:buSzTx/>
              <a:buFontTx/>
            </a:pPr>
            <a:endParaRPr lang="en-US" altLang="en-US" sz="44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5123" name="Rectangle 3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vert="horz" wrap="square" lIns="91440" tIns="45720" rIns="91440" bIns="45720" anchor="t" anchorCtr="0"/>
          <a:p>
            <a:pPr eaLnBrk="1" hangingPunct="1">
              <a:buClrTx/>
              <a:buSzTx/>
              <a:buFontTx/>
            </a:pPr>
            <a:endParaRPr lang="en-US" altLang="en-US" sz="3200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5124" name="Picture 4" descr="Copy of 73501218850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CC0000"/>
          </a:solidFill>
          <a:ln w="9525" cap="flat" cmpd="sng">
            <a:solidFill>
              <a:srgbClr val="CC0000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5125" name="Group 6"/>
          <p:cNvGrpSpPr/>
          <p:nvPr/>
        </p:nvGrpSpPr>
        <p:grpSpPr>
          <a:xfrm rot="5400000">
            <a:off x="7620000" y="228600"/>
            <a:ext cx="1752600" cy="1295400"/>
            <a:chOff x="1311" y="661"/>
            <a:chExt cx="2760" cy="1835"/>
          </a:xfrm>
        </p:grpSpPr>
        <p:sp>
          <p:nvSpPr>
            <p:cNvPr id="5158" name="Freeform 7"/>
            <p:cNvSpPr/>
            <p:nvPr/>
          </p:nvSpPr>
          <p:spPr>
            <a:xfrm flipV="1">
              <a:off x="1871" y="1231"/>
              <a:ext cx="1133" cy="324"/>
            </a:xfrm>
            <a:custGeom>
              <a:avLst/>
              <a:gdLst/>
              <a:ahLst/>
              <a:cxnLst>
                <a:cxn ang="0">
                  <a:pos x="331" y="4"/>
                </a:cxn>
                <a:cxn ang="0">
                  <a:pos x="225" y="3"/>
                </a:cxn>
                <a:cxn ang="0">
                  <a:pos x="132" y="21"/>
                </a:cxn>
                <a:cxn ang="0">
                  <a:pos x="55" y="59"/>
                </a:cxn>
                <a:cxn ang="0">
                  <a:pos x="10" y="109"/>
                </a:cxn>
                <a:cxn ang="0">
                  <a:pos x="7" y="181"/>
                </a:cxn>
                <a:cxn ang="0">
                  <a:pos x="78" y="254"/>
                </a:cxn>
                <a:cxn ang="0">
                  <a:pos x="174" y="286"/>
                </a:cxn>
                <a:cxn ang="0">
                  <a:pos x="210" y="305"/>
                </a:cxn>
                <a:cxn ang="0">
                  <a:pos x="242" y="316"/>
                </a:cxn>
                <a:cxn ang="0">
                  <a:pos x="291" y="324"/>
                </a:cxn>
                <a:cxn ang="0">
                  <a:pos x="254" y="301"/>
                </a:cxn>
                <a:cxn ang="0">
                  <a:pos x="279" y="294"/>
                </a:cxn>
                <a:cxn ang="0">
                  <a:pos x="334" y="289"/>
                </a:cxn>
                <a:cxn ang="0">
                  <a:pos x="398" y="274"/>
                </a:cxn>
                <a:cxn ang="0">
                  <a:pos x="466" y="254"/>
                </a:cxn>
                <a:cxn ang="0">
                  <a:pos x="526" y="231"/>
                </a:cxn>
                <a:cxn ang="0">
                  <a:pos x="575" y="209"/>
                </a:cxn>
                <a:cxn ang="0">
                  <a:pos x="623" y="184"/>
                </a:cxn>
                <a:cxn ang="0">
                  <a:pos x="676" y="156"/>
                </a:cxn>
                <a:cxn ang="0">
                  <a:pos x="732" y="130"/>
                </a:cxn>
                <a:cxn ang="0">
                  <a:pos x="795" y="110"/>
                </a:cxn>
                <a:cxn ang="0">
                  <a:pos x="861" y="96"/>
                </a:cxn>
                <a:cxn ang="0">
                  <a:pos x="890" y="115"/>
                </a:cxn>
                <a:cxn ang="0">
                  <a:pos x="932" y="125"/>
                </a:cxn>
                <a:cxn ang="0">
                  <a:pos x="949" y="120"/>
                </a:cxn>
                <a:cxn ang="0">
                  <a:pos x="913" y="106"/>
                </a:cxn>
                <a:cxn ang="0">
                  <a:pos x="908" y="90"/>
                </a:cxn>
                <a:cxn ang="0">
                  <a:pos x="975" y="76"/>
                </a:cxn>
                <a:cxn ang="0">
                  <a:pos x="1060" y="83"/>
                </a:cxn>
                <a:cxn ang="0">
                  <a:pos x="1133" y="104"/>
                </a:cxn>
                <a:cxn ang="0">
                  <a:pos x="1090" y="81"/>
                </a:cxn>
                <a:cxn ang="0">
                  <a:pos x="1038" y="68"/>
                </a:cxn>
                <a:cxn ang="0">
                  <a:pos x="975" y="64"/>
                </a:cxn>
                <a:cxn ang="0">
                  <a:pos x="911" y="66"/>
                </a:cxn>
                <a:cxn ang="0">
                  <a:pos x="849" y="74"/>
                </a:cxn>
                <a:cxn ang="0">
                  <a:pos x="791" y="84"/>
                </a:cxn>
                <a:cxn ang="0">
                  <a:pos x="736" y="100"/>
                </a:cxn>
                <a:cxn ang="0">
                  <a:pos x="688" y="119"/>
                </a:cxn>
                <a:cxn ang="0">
                  <a:pos x="645" y="139"/>
                </a:cxn>
                <a:cxn ang="0">
                  <a:pos x="585" y="169"/>
                </a:cxn>
                <a:cxn ang="0">
                  <a:pos x="514" y="205"/>
                </a:cxn>
                <a:cxn ang="0">
                  <a:pos x="490" y="189"/>
                </a:cxn>
                <a:cxn ang="0">
                  <a:pos x="479" y="184"/>
                </a:cxn>
                <a:cxn ang="0">
                  <a:pos x="459" y="205"/>
                </a:cxn>
                <a:cxn ang="0">
                  <a:pos x="453" y="228"/>
                </a:cxn>
                <a:cxn ang="0">
                  <a:pos x="369" y="256"/>
                </a:cxn>
                <a:cxn ang="0">
                  <a:pos x="280" y="269"/>
                </a:cxn>
                <a:cxn ang="0">
                  <a:pos x="196" y="265"/>
                </a:cxn>
                <a:cxn ang="0">
                  <a:pos x="125" y="251"/>
                </a:cxn>
                <a:cxn ang="0">
                  <a:pos x="78" y="231"/>
                </a:cxn>
                <a:cxn ang="0">
                  <a:pos x="65" y="209"/>
                </a:cxn>
                <a:cxn ang="0">
                  <a:pos x="89" y="190"/>
                </a:cxn>
                <a:cxn ang="0">
                  <a:pos x="124" y="185"/>
                </a:cxn>
                <a:cxn ang="0">
                  <a:pos x="100" y="176"/>
                </a:cxn>
                <a:cxn ang="0">
                  <a:pos x="69" y="178"/>
                </a:cxn>
                <a:cxn ang="0">
                  <a:pos x="30" y="148"/>
                </a:cxn>
                <a:cxn ang="0">
                  <a:pos x="76" y="69"/>
                </a:cxn>
                <a:cxn ang="0">
                  <a:pos x="194" y="26"/>
                </a:cxn>
                <a:cxn ang="0">
                  <a:pos x="295" y="19"/>
                </a:cxn>
                <a:cxn ang="0">
                  <a:pos x="367" y="28"/>
                </a:cxn>
                <a:cxn ang="0">
                  <a:pos x="420" y="40"/>
                </a:cxn>
              </a:cxnLst>
              <a:pathLst>
                <a:path w="825" h="259">
                  <a:moveTo>
                    <a:pt x="291" y="16"/>
                  </a:moveTo>
                  <a:lnTo>
                    <a:pt x="266" y="8"/>
                  </a:lnTo>
                  <a:lnTo>
                    <a:pt x="241" y="3"/>
                  </a:lnTo>
                  <a:lnTo>
                    <a:pt x="214" y="1"/>
                  </a:lnTo>
                  <a:lnTo>
                    <a:pt x="189" y="0"/>
                  </a:lnTo>
                  <a:lnTo>
                    <a:pt x="164" y="2"/>
                  </a:lnTo>
                  <a:lnTo>
                    <a:pt x="141" y="6"/>
                  </a:lnTo>
                  <a:lnTo>
                    <a:pt x="118" y="10"/>
                  </a:lnTo>
                  <a:lnTo>
                    <a:pt x="96" y="17"/>
                  </a:lnTo>
                  <a:lnTo>
                    <a:pt x="75" y="25"/>
                  </a:lnTo>
                  <a:lnTo>
                    <a:pt x="57" y="36"/>
                  </a:lnTo>
                  <a:lnTo>
                    <a:pt x="40" y="47"/>
                  </a:lnTo>
                  <a:lnTo>
                    <a:pt x="27" y="59"/>
                  </a:lnTo>
                  <a:lnTo>
                    <a:pt x="15" y="73"/>
                  </a:lnTo>
                  <a:lnTo>
                    <a:pt x="7" y="87"/>
                  </a:lnTo>
                  <a:lnTo>
                    <a:pt x="2" y="102"/>
                  </a:lnTo>
                  <a:lnTo>
                    <a:pt x="0" y="117"/>
                  </a:lnTo>
                  <a:lnTo>
                    <a:pt x="5" y="145"/>
                  </a:lnTo>
                  <a:lnTo>
                    <a:pt x="17" y="170"/>
                  </a:lnTo>
                  <a:lnTo>
                    <a:pt x="35" y="188"/>
                  </a:lnTo>
                  <a:lnTo>
                    <a:pt x="57" y="203"/>
                  </a:lnTo>
                  <a:lnTo>
                    <a:pt x="81" y="215"/>
                  </a:lnTo>
                  <a:lnTo>
                    <a:pt x="104" y="223"/>
                  </a:lnTo>
                  <a:lnTo>
                    <a:pt x="127" y="229"/>
                  </a:lnTo>
                  <a:lnTo>
                    <a:pt x="145" y="233"/>
                  </a:lnTo>
                  <a:lnTo>
                    <a:pt x="149" y="239"/>
                  </a:lnTo>
                  <a:lnTo>
                    <a:pt x="153" y="244"/>
                  </a:lnTo>
                  <a:lnTo>
                    <a:pt x="159" y="247"/>
                  </a:lnTo>
                  <a:lnTo>
                    <a:pt x="167" y="250"/>
                  </a:lnTo>
                  <a:lnTo>
                    <a:pt x="176" y="253"/>
                  </a:lnTo>
                  <a:lnTo>
                    <a:pt x="187" y="255"/>
                  </a:lnTo>
                  <a:lnTo>
                    <a:pt x="198" y="257"/>
                  </a:lnTo>
                  <a:lnTo>
                    <a:pt x="212" y="259"/>
                  </a:lnTo>
                  <a:lnTo>
                    <a:pt x="203" y="254"/>
                  </a:lnTo>
                  <a:lnTo>
                    <a:pt x="194" y="248"/>
                  </a:lnTo>
                  <a:lnTo>
                    <a:pt x="185" y="241"/>
                  </a:lnTo>
                  <a:lnTo>
                    <a:pt x="182" y="234"/>
                  </a:lnTo>
                  <a:lnTo>
                    <a:pt x="191" y="235"/>
                  </a:lnTo>
                  <a:lnTo>
                    <a:pt x="203" y="235"/>
                  </a:lnTo>
                  <a:lnTo>
                    <a:pt x="215" y="235"/>
                  </a:lnTo>
                  <a:lnTo>
                    <a:pt x="229" y="233"/>
                  </a:lnTo>
                  <a:lnTo>
                    <a:pt x="243" y="231"/>
                  </a:lnTo>
                  <a:lnTo>
                    <a:pt x="259" y="227"/>
                  </a:lnTo>
                  <a:lnTo>
                    <a:pt x="274" y="224"/>
                  </a:lnTo>
                  <a:lnTo>
                    <a:pt x="290" y="219"/>
                  </a:lnTo>
                  <a:lnTo>
                    <a:pt x="306" y="215"/>
                  </a:lnTo>
                  <a:lnTo>
                    <a:pt x="322" y="209"/>
                  </a:lnTo>
                  <a:lnTo>
                    <a:pt x="339" y="203"/>
                  </a:lnTo>
                  <a:lnTo>
                    <a:pt x="355" y="197"/>
                  </a:lnTo>
                  <a:lnTo>
                    <a:pt x="368" y="192"/>
                  </a:lnTo>
                  <a:lnTo>
                    <a:pt x="383" y="185"/>
                  </a:lnTo>
                  <a:lnTo>
                    <a:pt x="396" y="179"/>
                  </a:lnTo>
                  <a:lnTo>
                    <a:pt x="408" y="173"/>
                  </a:lnTo>
                  <a:lnTo>
                    <a:pt x="419" y="167"/>
                  </a:lnTo>
                  <a:lnTo>
                    <a:pt x="429" y="160"/>
                  </a:lnTo>
                  <a:lnTo>
                    <a:pt x="442" y="153"/>
                  </a:lnTo>
                  <a:lnTo>
                    <a:pt x="454" y="147"/>
                  </a:lnTo>
                  <a:lnTo>
                    <a:pt x="466" y="138"/>
                  </a:lnTo>
                  <a:lnTo>
                    <a:pt x="479" y="132"/>
                  </a:lnTo>
                  <a:lnTo>
                    <a:pt x="492" y="125"/>
                  </a:lnTo>
                  <a:lnTo>
                    <a:pt x="505" y="118"/>
                  </a:lnTo>
                  <a:lnTo>
                    <a:pt x="519" y="111"/>
                  </a:lnTo>
                  <a:lnTo>
                    <a:pt x="533" y="104"/>
                  </a:lnTo>
                  <a:lnTo>
                    <a:pt x="548" y="98"/>
                  </a:lnTo>
                  <a:lnTo>
                    <a:pt x="563" y="92"/>
                  </a:lnTo>
                  <a:lnTo>
                    <a:pt x="579" y="88"/>
                  </a:lnTo>
                  <a:lnTo>
                    <a:pt x="594" y="83"/>
                  </a:lnTo>
                  <a:lnTo>
                    <a:pt x="611" y="80"/>
                  </a:lnTo>
                  <a:lnTo>
                    <a:pt x="627" y="77"/>
                  </a:lnTo>
                  <a:lnTo>
                    <a:pt x="633" y="82"/>
                  </a:lnTo>
                  <a:lnTo>
                    <a:pt x="640" y="88"/>
                  </a:lnTo>
                  <a:lnTo>
                    <a:pt x="648" y="92"/>
                  </a:lnTo>
                  <a:lnTo>
                    <a:pt x="658" y="97"/>
                  </a:lnTo>
                  <a:lnTo>
                    <a:pt x="668" y="99"/>
                  </a:lnTo>
                  <a:lnTo>
                    <a:pt x="679" y="100"/>
                  </a:lnTo>
                  <a:lnTo>
                    <a:pt x="691" y="99"/>
                  </a:lnTo>
                  <a:lnTo>
                    <a:pt x="702" y="96"/>
                  </a:lnTo>
                  <a:lnTo>
                    <a:pt x="691" y="96"/>
                  </a:lnTo>
                  <a:lnTo>
                    <a:pt x="680" y="93"/>
                  </a:lnTo>
                  <a:lnTo>
                    <a:pt x="671" y="90"/>
                  </a:lnTo>
                  <a:lnTo>
                    <a:pt x="665" y="85"/>
                  </a:lnTo>
                  <a:lnTo>
                    <a:pt x="661" y="81"/>
                  </a:lnTo>
                  <a:lnTo>
                    <a:pt x="660" y="76"/>
                  </a:lnTo>
                  <a:lnTo>
                    <a:pt x="661" y="72"/>
                  </a:lnTo>
                  <a:lnTo>
                    <a:pt x="667" y="69"/>
                  </a:lnTo>
                  <a:lnTo>
                    <a:pt x="688" y="65"/>
                  </a:lnTo>
                  <a:lnTo>
                    <a:pt x="710" y="61"/>
                  </a:lnTo>
                  <a:lnTo>
                    <a:pt x="732" y="61"/>
                  </a:lnTo>
                  <a:lnTo>
                    <a:pt x="753" y="62"/>
                  </a:lnTo>
                  <a:lnTo>
                    <a:pt x="772" y="66"/>
                  </a:lnTo>
                  <a:lnTo>
                    <a:pt x="792" y="70"/>
                  </a:lnTo>
                  <a:lnTo>
                    <a:pt x="809" y="76"/>
                  </a:lnTo>
                  <a:lnTo>
                    <a:pt x="825" y="83"/>
                  </a:lnTo>
                  <a:lnTo>
                    <a:pt x="821" y="76"/>
                  </a:lnTo>
                  <a:lnTo>
                    <a:pt x="807" y="70"/>
                  </a:lnTo>
                  <a:lnTo>
                    <a:pt x="794" y="65"/>
                  </a:lnTo>
                  <a:lnTo>
                    <a:pt x="782" y="60"/>
                  </a:lnTo>
                  <a:lnTo>
                    <a:pt x="769" y="57"/>
                  </a:lnTo>
                  <a:lnTo>
                    <a:pt x="756" y="54"/>
                  </a:lnTo>
                  <a:lnTo>
                    <a:pt x="741" y="52"/>
                  </a:lnTo>
                  <a:lnTo>
                    <a:pt x="726" y="51"/>
                  </a:lnTo>
                  <a:lnTo>
                    <a:pt x="710" y="51"/>
                  </a:lnTo>
                  <a:lnTo>
                    <a:pt x="694" y="51"/>
                  </a:lnTo>
                  <a:lnTo>
                    <a:pt x="679" y="52"/>
                  </a:lnTo>
                  <a:lnTo>
                    <a:pt x="663" y="53"/>
                  </a:lnTo>
                  <a:lnTo>
                    <a:pt x="648" y="54"/>
                  </a:lnTo>
                  <a:lnTo>
                    <a:pt x="633" y="57"/>
                  </a:lnTo>
                  <a:lnTo>
                    <a:pt x="618" y="59"/>
                  </a:lnTo>
                  <a:lnTo>
                    <a:pt x="603" y="61"/>
                  </a:lnTo>
                  <a:lnTo>
                    <a:pt x="589" y="63"/>
                  </a:lnTo>
                  <a:lnTo>
                    <a:pt x="576" y="67"/>
                  </a:lnTo>
                  <a:lnTo>
                    <a:pt x="562" y="70"/>
                  </a:lnTo>
                  <a:lnTo>
                    <a:pt x="549" y="75"/>
                  </a:lnTo>
                  <a:lnTo>
                    <a:pt x="536" y="80"/>
                  </a:lnTo>
                  <a:lnTo>
                    <a:pt x="524" y="84"/>
                  </a:lnTo>
                  <a:lnTo>
                    <a:pt x="512" y="89"/>
                  </a:lnTo>
                  <a:lnTo>
                    <a:pt x="501" y="95"/>
                  </a:lnTo>
                  <a:lnTo>
                    <a:pt x="489" y="100"/>
                  </a:lnTo>
                  <a:lnTo>
                    <a:pt x="480" y="105"/>
                  </a:lnTo>
                  <a:lnTo>
                    <a:pt x="470" y="111"/>
                  </a:lnTo>
                  <a:lnTo>
                    <a:pt x="457" y="118"/>
                  </a:lnTo>
                  <a:lnTo>
                    <a:pt x="442" y="126"/>
                  </a:lnTo>
                  <a:lnTo>
                    <a:pt x="426" y="135"/>
                  </a:lnTo>
                  <a:lnTo>
                    <a:pt x="410" y="144"/>
                  </a:lnTo>
                  <a:lnTo>
                    <a:pt x="393" y="153"/>
                  </a:lnTo>
                  <a:lnTo>
                    <a:pt x="374" y="164"/>
                  </a:lnTo>
                  <a:lnTo>
                    <a:pt x="358" y="167"/>
                  </a:lnTo>
                  <a:lnTo>
                    <a:pt x="353" y="162"/>
                  </a:lnTo>
                  <a:lnTo>
                    <a:pt x="357" y="151"/>
                  </a:lnTo>
                  <a:lnTo>
                    <a:pt x="365" y="138"/>
                  </a:lnTo>
                  <a:lnTo>
                    <a:pt x="357" y="142"/>
                  </a:lnTo>
                  <a:lnTo>
                    <a:pt x="349" y="147"/>
                  </a:lnTo>
                  <a:lnTo>
                    <a:pt x="343" y="151"/>
                  </a:lnTo>
                  <a:lnTo>
                    <a:pt x="337" y="158"/>
                  </a:lnTo>
                  <a:lnTo>
                    <a:pt x="334" y="164"/>
                  </a:lnTo>
                  <a:lnTo>
                    <a:pt x="332" y="171"/>
                  </a:lnTo>
                  <a:lnTo>
                    <a:pt x="330" y="177"/>
                  </a:lnTo>
                  <a:lnTo>
                    <a:pt x="330" y="182"/>
                  </a:lnTo>
                  <a:lnTo>
                    <a:pt x="311" y="192"/>
                  </a:lnTo>
                  <a:lnTo>
                    <a:pt x="290" y="200"/>
                  </a:lnTo>
                  <a:lnTo>
                    <a:pt x="269" y="205"/>
                  </a:lnTo>
                  <a:lnTo>
                    <a:pt x="248" y="210"/>
                  </a:lnTo>
                  <a:lnTo>
                    <a:pt x="226" y="212"/>
                  </a:lnTo>
                  <a:lnTo>
                    <a:pt x="204" y="215"/>
                  </a:lnTo>
                  <a:lnTo>
                    <a:pt x="183" y="215"/>
                  </a:lnTo>
                  <a:lnTo>
                    <a:pt x="162" y="214"/>
                  </a:lnTo>
                  <a:lnTo>
                    <a:pt x="143" y="212"/>
                  </a:lnTo>
                  <a:lnTo>
                    <a:pt x="124" y="209"/>
                  </a:lnTo>
                  <a:lnTo>
                    <a:pt x="107" y="205"/>
                  </a:lnTo>
                  <a:lnTo>
                    <a:pt x="91" y="201"/>
                  </a:lnTo>
                  <a:lnTo>
                    <a:pt x="77" y="196"/>
                  </a:lnTo>
                  <a:lnTo>
                    <a:pt x="66" y="190"/>
                  </a:lnTo>
                  <a:lnTo>
                    <a:pt x="57" y="185"/>
                  </a:lnTo>
                  <a:lnTo>
                    <a:pt x="50" y="179"/>
                  </a:lnTo>
                  <a:lnTo>
                    <a:pt x="47" y="173"/>
                  </a:lnTo>
                  <a:lnTo>
                    <a:pt x="47" y="167"/>
                  </a:lnTo>
                  <a:lnTo>
                    <a:pt x="51" y="162"/>
                  </a:lnTo>
                  <a:lnTo>
                    <a:pt x="57" y="156"/>
                  </a:lnTo>
                  <a:lnTo>
                    <a:pt x="65" y="152"/>
                  </a:lnTo>
                  <a:lnTo>
                    <a:pt x="73" y="149"/>
                  </a:lnTo>
                  <a:lnTo>
                    <a:pt x="82" y="148"/>
                  </a:lnTo>
                  <a:lnTo>
                    <a:pt x="90" y="148"/>
                  </a:lnTo>
                  <a:lnTo>
                    <a:pt x="84" y="144"/>
                  </a:lnTo>
                  <a:lnTo>
                    <a:pt x="78" y="142"/>
                  </a:lnTo>
                  <a:lnTo>
                    <a:pt x="73" y="141"/>
                  </a:lnTo>
                  <a:lnTo>
                    <a:pt x="66" y="141"/>
                  </a:lnTo>
                  <a:lnTo>
                    <a:pt x="58" y="141"/>
                  </a:lnTo>
                  <a:lnTo>
                    <a:pt x="50" y="142"/>
                  </a:lnTo>
                  <a:lnTo>
                    <a:pt x="39" y="143"/>
                  </a:lnTo>
                  <a:lnTo>
                    <a:pt x="28" y="143"/>
                  </a:lnTo>
                  <a:lnTo>
                    <a:pt x="22" y="118"/>
                  </a:lnTo>
                  <a:lnTo>
                    <a:pt x="25" y="93"/>
                  </a:lnTo>
                  <a:lnTo>
                    <a:pt x="37" y="74"/>
                  </a:lnTo>
                  <a:lnTo>
                    <a:pt x="55" y="55"/>
                  </a:lnTo>
                  <a:lnTo>
                    <a:pt x="80" y="40"/>
                  </a:lnTo>
                  <a:lnTo>
                    <a:pt x="108" y="29"/>
                  </a:lnTo>
                  <a:lnTo>
                    <a:pt x="141" y="21"/>
                  </a:lnTo>
                  <a:lnTo>
                    <a:pt x="175" y="16"/>
                  </a:lnTo>
                  <a:lnTo>
                    <a:pt x="196" y="15"/>
                  </a:lnTo>
                  <a:lnTo>
                    <a:pt x="215" y="15"/>
                  </a:lnTo>
                  <a:lnTo>
                    <a:pt x="234" y="17"/>
                  </a:lnTo>
                  <a:lnTo>
                    <a:pt x="251" y="18"/>
                  </a:lnTo>
                  <a:lnTo>
                    <a:pt x="267" y="22"/>
                  </a:lnTo>
                  <a:lnTo>
                    <a:pt x="282" y="25"/>
                  </a:lnTo>
                  <a:lnTo>
                    <a:pt x="295" y="29"/>
                  </a:lnTo>
                  <a:lnTo>
                    <a:pt x="306" y="32"/>
                  </a:lnTo>
                  <a:lnTo>
                    <a:pt x="291" y="16"/>
                  </a:lnTo>
                  <a:close/>
                </a:path>
              </a:pathLst>
            </a:custGeom>
            <a:solidFill>
              <a:srgbClr val="4F261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59" name="Freeform 8"/>
            <p:cNvSpPr/>
            <p:nvPr/>
          </p:nvSpPr>
          <p:spPr>
            <a:xfrm flipV="1">
              <a:off x="2520" y="1134"/>
              <a:ext cx="319" cy="292"/>
            </a:xfrm>
            <a:custGeom>
              <a:avLst/>
              <a:gdLst/>
              <a:ahLst/>
              <a:cxnLst>
                <a:cxn ang="0">
                  <a:pos x="115" y="15"/>
                </a:cxn>
                <a:cxn ang="0">
                  <a:pos x="165" y="0"/>
                </a:cxn>
                <a:cxn ang="0">
                  <a:pos x="230" y="17"/>
                </a:cxn>
                <a:cxn ang="0">
                  <a:pos x="196" y="22"/>
                </a:cxn>
                <a:cxn ang="0">
                  <a:pos x="222" y="39"/>
                </a:cxn>
                <a:cxn ang="0">
                  <a:pos x="271" y="66"/>
                </a:cxn>
                <a:cxn ang="0">
                  <a:pos x="299" y="99"/>
                </a:cxn>
                <a:cxn ang="0">
                  <a:pos x="263" y="99"/>
                </a:cxn>
                <a:cxn ang="0">
                  <a:pos x="282" y="117"/>
                </a:cxn>
                <a:cxn ang="0">
                  <a:pos x="309" y="155"/>
                </a:cxn>
                <a:cxn ang="0">
                  <a:pos x="319" y="188"/>
                </a:cxn>
                <a:cxn ang="0">
                  <a:pos x="285" y="180"/>
                </a:cxn>
                <a:cxn ang="0">
                  <a:pos x="277" y="206"/>
                </a:cxn>
                <a:cxn ang="0">
                  <a:pos x="258" y="256"/>
                </a:cxn>
                <a:cxn ang="0">
                  <a:pos x="228" y="292"/>
                </a:cxn>
                <a:cxn ang="0">
                  <a:pos x="221" y="258"/>
                </a:cxn>
                <a:cxn ang="0">
                  <a:pos x="188" y="233"/>
                </a:cxn>
                <a:cxn ang="0">
                  <a:pos x="169" y="221"/>
                </a:cxn>
                <a:cxn ang="0">
                  <a:pos x="169" y="247"/>
                </a:cxn>
                <a:cxn ang="0">
                  <a:pos x="142" y="235"/>
                </a:cxn>
                <a:cxn ang="0">
                  <a:pos x="116" y="215"/>
                </a:cxn>
                <a:cxn ang="0">
                  <a:pos x="104" y="200"/>
                </a:cxn>
                <a:cxn ang="0">
                  <a:pos x="95" y="216"/>
                </a:cxn>
                <a:cxn ang="0">
                  <a:pos x="68" y="196"/>
                </a:cxn>
                <a:cxn ang="0">
                  <a:pos x="42" y="165"/>
                </a:cxn>
                <a:cxn ang="0">
                  <a:pos x="29" y="146"/>
                </a:cxn>
                <a:cxn ang="0">
                  <a:pos x="16" y="165"/>
                </a:cxn>
                <a:cxn ang="0">
                  <a:pos x="0" y="95"/>
                </a:cxn>
                <a:cxn ang="0">
                  <a:pos x="34" y="42"/>
                </a:cxn>
                <a:cxn ang="0">
                  <a:pos x="80" y="56"/>
                </a:cxn>
                <a:cxn ang="0">
                  <a:pos x="70" y="119"/>
                </a:cxn>
                <a:cxn ang="0">
                  <a:pos x="93" y="70"/>
                </a:cxn>
                <a:cxn ang="0">
                  <a:pos x="138" y="87"/>
                </a:cxn>
                <a:cxn ang="0">
                  <a:pos x="146" y="115"/>
                </a:cxn>
                <a:cxn ang="0">
                  <a:pos x="134" y="162"/>
                </a:cxn>
                <a:cxn ang="0">
                  <a:pos x="153" y="132"/>
                </a:cxn>
                <a:cxn ang="0">
                  <a:pos x="180" y="142"/>
                </a:cxn>
                <a:cxn ang="0">
                  <a:pos x="204" y="172"/>
                </a:cxn>
                <a:cxn ang="0">
                  <a:pos x="222" y="208"/>
                </a:cxn>
                <a:cxn ang="0">
                  <a:pos x="211" y="165"/>
                </a:cxn>
                <a:cxn ang="0">
                  <a:pos x="222" y="152"/>
                </a:cxn>
                <a:cxn ang="0">
                  <a:pos x="239" y="151"/>
                </a:cxn>
                <a:cxn ang="0">
                  <a:pos x="217" y="135"/>
                </a:cxn>
                <a:cxn ang="0">
                  <a:pos x="196" y="130"/>
                </a:cxn>
                <a:cxn ang="0">
                  <a:pos x="177" y="102"/>
                </a:cxn>
                <a:cxn ang="0">
                  <a:pos x="170" y="85"/>
                </a:cxn>
                <a:cxn ang="0">
                  <a:pos x="194" y="79"/>
                </a:cxn>
                <a:cxn ang="0">
                  <a:pos x="215" y="85"/>
                </a:cxn>
                <a:cxn ang="0">
                  <a:pos x="209" y="76"/>
                </a:cxn>
                <a:cxn ang="0">
                  <a:pos x="180" y="59"/>
                </a:cxn>
                <a:cxn ang="0">
                  <a:pos x="149" y="62"/>
                </a:cxn>
                <a:cxn ang="0">
                  <a:pos x="128" y="50"/>
                </a:cxn>
                <a:cxn ang="0">
                  <a:pos x="108" y="37"/>
                </a:cxn>
              </a:cxnLst>
              <a:pathLst>
                <a:path w="234" h="234">
                  <a:moveTo>
                    <a:pt x="73" y="25"/>
                  </a:moveTo>
                  <a:lnTo>
                    <a:pt x="77" y="19"/>
                  </a:lnTo>
                  <a:lnTo>
                    <a:pt x="84" y="12"/>
                  </a:lnTo>
                  <a:lnTo>
                    <a:pt x="94" y="7"/>
                  </a:lnTo>
                  <a:lnTo>
                    <a:pt x="107" y="2"/>
                  </a:lnTo>
                  <a:lnTo>
                    <a:pt x="121" y="0"/>
                  </a:lnTo>
                  <a:lnTo>
                    <a:pt x="136" y="1"/>
                  </a:lnTo>
                  <a:lnTo>
                    <a:pt x="152" y="4"/>
                  </a:lnTo>
                  <a:lnTo>
                    <a:pt x="169" y="14"/>
                  </a:lnTo>
                  <a:lnTo>
                    <a:pt x="160" y="15"/>
                  </a:lnTo>
                  <a:lnTo>
                    <a:pt x="152" y="16"/>
                  </a:lnTo>
                  <a:lnTo>
                    <a:pt x="144" y="18"/>
                  </a:lnTo>
                  <a:lnTo>
                    <a:pt x="136" y="22"/>
                  </a:lnTo>
                  <a:lnTo>
                    <a:pt x="150" y="26"/>
                  </a:lnTo>
                  <a:lnTo>
                    <a:pt x="163" y="31"/>
                  </a:lnTo>
                  <a:lnTo>
                    <a:pt x="177" y="38"/>
                  </a:lnTo>
                  <a:lnTo>
                    <a:pt x="189" y="45"/>
                  </a:lnTo>
                  <a:lnTo>
                    <a:pt x="199" y="53"/>
                  </a:lnTo>
                  <a:lnTo>
                    <a:pt x="208" y="62"/>
                  </a:lnTo>
                  <a:lnTo>
                    <a:pt x="215" y="70"/>
                  </a:lnTo>
                  <a:lnTo>
                    <a:pt x="219" y="79"/>
                  </a:lnTo>
                  <a:lnTo>
                    <a:pt x="211" y="79"/>
                  </a:lnTo>
                  <a:lnTo>
                    <a:pt x="203" y="80"/>
                  </a:lnTo>
                  <a:lnTo>
                    <a:pt x="193" y="79"/>
                  </a:lnTo>
                  <a:lnTo>
                    <a:pt x="186" y="78"/>
                  </a:lnTo>
                  <a:lnTo>
                    <a:pt x="197" y="85"/>
                  </a:lnTo>
                  <a:lnTo>
                    <a:pt x="207" y="94"/>
                  </a:lnTo>
                  <a:lnTo>
                    <a:pt x="215" y="105"/>
                  </a:lnTo>
                  <a:lnTo>
                    <a:pt x="222" y="114"/>
                  </a:lnTo>
                  <a:lnTo>
                    <a:pt x="227" y="124"/>
                  </a:lnTo>
                  <a:lnTo>
                    <a:pt x="231" y="135"/>
                  </a:lnTo>
                  <a:lnTo>
                    <a:pt x="234" y="144"/>
                  </a:lnTo>
                  <a:lnTo>
                    <a:pt x="234" y="151"/>
                  </a:lnTo>
                  <a:lnTo>
                    <a:pt x="224" y="149"/>
                  </a:lnTo>
                  <a:lnTo>
                    <a:pt x="216" y="146"/>
                  </a:lnTo>
                  <a:lnTo>
                    <a:pt x="209" y="144"/>
                  </a:lnTo>
                  <a:lnTo>
                    <a:pt x="203" y="141"/>
                  </a:lnTo>
                  <a:lnTo>
                    <a:pt x="204" y="152"/>
                  </a:lnTo>
                  <a:lnTo>
                    <a:pt x="203" y="165"/>
                  </a:lnTo>
                  <a:lnTo>
                    <a:pt x="199" y="177"/>
                  </a:lnTo>
                  <a:lnTo>
                    <a:pt x="195" y="191"/>
                  </a:lnTo>
                  <a:lnTo>
                    <a:pt x="189" y="205"/>
                  </a:lnTo>
                  <a:lnTo>
                    <a:pt x="182" y="217"/>
                  </a:lnTo>
                  <a:lnTo>
                    <a:pt x="174" y="227"/>
                  </a:lnTo>
                  <a:lnTo>
                    <a:pt x="167" y="234"/>
                  </a:lnTo>
                  <a:lnTo>
                    <a:pt x="170" y="224"/>
                  </a:lnTo>
                  <a:lnTo>
                    <a:pt x="168" y="216"/>
                  </a:lnTo>
                  <a:lnTo>
                    <a:pt x="162" y="207"/>
                  </a:lnTo>
                  <a:lnTo>
                    <a:pt x="155" y="201"/>
                  </a:lnTo>
                  <a:lnTo>
                    <a:pt x="147" y="194"/>
                  </a:lnTo>
                  <a:lnTo>
                    <a:pt x="138" y="187"/>
                  </a:lnTo>
                  <a:lnTo>
                    <a:pt x="131" y="180"/>
                  </a:lnTo>
                  <a:lnTo>
                    <a:pt x="127" y="172"/>
                  </a:lnTo>
                  <a:lnTo>
                    <a:pt x="124" y="177"/>
                  </a:lnTo>
                  <a:lnTo>
                    <a:pt x="123" y="183"/>
                  </a:lnTo>
                  <a:lnTo>
                    <a:pt x="123" y="190"/>
                  </a:lnTo>
                  <a:lnTo>
                    <a:pt x="124" y="198"/>
                  </a:lnTo>
                  <a:lnTo>
                    <a:pt x="117" y="195"/>
                  </a:lnTo>
                  <a:lnTo>
                    <a:pt x="111" y="191"/>
                  </a:lnTo>
                  <a:lnTo>
                    <a:pt x="104" y="188"/>
                  </a:lnTo>
                  <a:lnTo>
                    <a:pt x="97" y="183"/>
                  </a:lnTo>
                  <a:lnTo>
                    <a:pt x="90" y="179"/>
                  </a:lnTo>
                  <a:lnTo>
                    <a:pt x="85" y="172"/>
                  </a:lnTo>
                  <a:lnTo>
                    <a:pt x="82" y="165"/>
                  </a:lnTo>
                  <a:lnTo>
                    <a:pt x="79" y="156"/>
                  </a:lnTo>
                  <a:lnTo>
                    <a:pt x="76" y="160"/>
                  </a:lnTo>
                  <a:lnTo>
                    <a:pt x="74" y="165"/>
                  </a:lnTo>
                  <a:lnTo>
                    <a:pt x="71" y="169"/>
                  </a:lnTo>
                  <a:lnTo>
                    <a:pt x="70" y="173"/>
                  </a:lnTo>
                  <a:lnTo>
                    <a:pt x="63" y="168"/>
                  </a:lnTo>
                  <a:lnTo>
                    <a:pt x="56" y="164"/>
                  </a:lnTo>
                  <a:lnTo>
                    <a:pt x="50" y="157"/>
                  </a:lnTo>
                  <a:lnTo>
                    <a:pt x="41" y="150"/>
                  </a:lnTo>
                  <a:lnTo>
                    <a:pt x="36" y="142"/>
                  </a:lnTo>
                  <a:lnTo>
                    <a:pt x="31" y="132"/>
                  </a:lnTo>
                  <a:lnTo>
                    <a:pt x="28" y="122"/>
                  </a:lnTo>
                  <a:lnTo>
                    <a:pt x="26" y="111"/>
                  </a:lnTo>
                  <a:lnTo>
                    <a:pt x="21" y="117"/>
                  </a:lnTo>
                  <a:lnTo>
                    <a:pt x="16" y="123"/>
                  </a:lnTo>
                  <a:lnTo>
                    <a:pt x="13" y="129"/>
                  </a:lnTo>
                  <a:lnTo>
                    <a:pt x="12" y="132"/>
                  </a:lnTo>
                  <a:lnTo>
                    <a:pt x="5" y="115"/>
                  </a:lnTo>
                  <a:lnTo>
                    <a:pt x="0" y="95"/>
                  </a:lnTo>
                  <a:lnTo>
                    <a:pt x="0" y="76"/>
                  </a:lnTo>
                  <a:lnTo>
                    <a:pt x="3" y="59"/>
                  </a:lnTo>
                  <a:lnTo>
                    <a:pt x="13" y="44"/>
                  </a:lnTo>
                  <a:lnTo>
                    <a:pt x="25" y="34"/>
                  </a:lnTo>
                  <a:lnTo>
                    <a:pt x="44" y="31"/>
                  </a:lnTo>
                  <a:lnTo>
                    <a:pt x="68" y="37"/>
                  </a:lnTo>
                  <a:lnTo>
                    <a:pt x="59" y="45"/>
                  </a:lnTo>
                  <a:lnTo>
                    <a:pt x="50" y="60"/>
                  </a:lnTo>
                  <a:lnTo>
                    <a:pt x="45" y="77"/>
                  </a:lnTo>
                  <a:lnTo>
                    <a:pt x="51" y="95"/>
                  </a:lnTo>
                  <a:lnTo>
                    <a:pt x="54" y="82"/>
                  </a:lnTo>
                  <a:lnTo>
                    <a:pt x="59" y="67"/>
                  </a:lnTo>
                  <a:lnTo>
                    <a:pt x="68" y="56"/>
                  </a:lnTo>
                  <a:lnTo>
                    <a:pt x="84" y="53"/>
                  </a:lnTo>
                  <a:lnTo>
                    <a:pt x="93" y="62"/>
                  </a:lnTo>
                  <a:lnTo>
                    <a:pt x="101" y="70"/>
                  </a:lnTo>
                  <a:lnTo>
                    <a:pt x="109" y="78"/>
                  </a:lnTo>
                  <a:lnTo>
                    <a:pt x="114" y="86"/>
                  </a:lnTo>
                  <a:lnTo>
                    <a:pt x="107" y="92"/>
                  </a:lnTo>
                  <a:lnTo>
                    <a:pt x="101" y="100"/>
                  </a:lnTo>
                  <a:lnTo>
                    <a:pt x="98" y="113"/>
                  </a:lnTo>
                  <a:lnTo>
                    <a:pt x="98" y="130"/>
                  </a:lnTo>
                  <a:lnTo>
                    <a:pt x="102" y="120"/>
                  </a:lnTo>
                  <a:lnTo>
                    <a:pt x="107" y="112"/>
                  </a:lnTo>
                  <a:lnTo>
                    <a:pt x="112" y="106"/>
                  </a:lnTo>
                  <a:lnTo>
                    <a:pt x="117" y="104"/>
                  </a:lnTo>
                  <a:lnTo>
                    <a:pt x="125" y="108"/>
                  </a:lnTo>
                  <a:lnTo>
                    <a:pt x="132" y="114"/>
                  </a:lnTo>
                  <a:lnTo>
                    <a:pt x="138" y="122"/>
                  </a:lnTo>
                  <a:lnTo>
                    <a:pt x="144" y="130"/>
                  </a:lnTo>
                  <a:lnTo>
                    <a:pt x="150" y="138"/>
                  </a:lnTo>
                  <a:lnTo>
                    <a:pt x="154" y="147"/>
                  </a:lnTo>
                  <a:lnTo>
                    <a:pt x="159" y="158"/>
                  </a:lnTo>
                  <a:lnTo>
                    <a:pt x="163" y="167"/>
                  </a:lnTo>
                  <a:lnTo>
                    <a:pt x="161" y="152"/>
                  </a:lnTo>
                  <a:lnTo>
                    <a:pt x="159" y="141"/>
                  </a:lnTo>
                  <a:lnTo>
                    <a:pt x="155" y="132"/>
                  </a:lnTo>
                  <a:lnTo>
                    <a:pt x="152" y="124"/>
                  </a:lnTo>
                  <a:lnTo>
                    <a:pt x="157" y="121"/>
                  </a:lnTo>
                  <a:lnTo>
                    <a:pt x="163" y="122"/>
                  </a:lnTo>
                  <a:lnTo>
                    <a:pt x="170" y="126"/>
                  </a:lnTo>
                  <a:lnTo>
                    <a:pt x="178" y="128"/>
                  </a:lnTo>
                  <a:lnTo>
                    <a:pt x="175" y="121"/>
                  </a:lnTo>
                  <a:lnTo>
                    <a:pt x="170" y="115"/>
                  </a:lnTo>
                  <a:lnTo>
                    <a:pt x="165" y="112"/>
                  </a:lnTo>
                  <a:lnTo>
                    <a:pt x="159" y="108"/>
                  </a:lnTo>
                  <a:lnTo>
                    <a:pt x="153" y="107"/>
                  </a:lnTo>
                  <a:lnTo>
                    <a:pt x="147" y="105"/>
                  </a:lnTo>
                  <a:lnTo>
                    <a:pt x="144" y="104"/>
                  </a:lnTo>
                  <a:lnTo>
                    <a:pt x="140" y="102"/>
                  </a:lnTo>
                  <a:lnTo>
                    <a:pt x="136" y="92"/>
                  </a:lnTo>
                  <a:lnTo>
                    <a:pt x="130" y="82"/>
                  </a:lnTo>
                  <a:lnTo>
                    <a:pt x="125" y="75"/>
                  </a:lnTo>
                  <a:lnTo>
                    <a:pt x="123" y="71"/>
                  </a:lnTo>
                  <a:lnTo>
                    <a:pt x="125" y="68"/>
                  </a:lnTo>
                  <a:lnTo>
                    <a:pt x="130" y="65"/>
                  </a:lnTo>
                  <a:lnTo>
                    <a:pt x="136" y="63"/>
                  </a:lnTo>
                  <a:lnTo>
                    <a:pt x="142" y="63"/>
                  </a:lnTo>
                  <a:lnTo>
                    <a:pt x="147" y="63"/>
                  </a:lnTo>
                  <a:lnTo>
                    <a:pt x="153" y="65"/>
                  </a:lnTo>
                  <a:lnTo>
                    <a:pt x="158" y="68"/>
                  </a:lnTo>
                  <a:lnTo>
                    <a:pt x="161" y="72"/>
                  </a:lnTo>
                  <a:lnTo>
                    <a:pt x="158" y="67"/>
                  </a:lnTo>
                  <a:lnTo>
                    <a:pt x="153" y="61"/>
                  </a:lnTo>
                  <a:lnTo>
                    <a:pt x="147" y="55"/>
                  </a:lnTo>
                  <a:lnTo>
                    <a:pt x="140" y="50"/>
                  </a:lnTo>
                  <a:lnTo>
                    <a:pt x="132" y="47"/>
                  </a:lnTo>
                  <a:lnTo>
                    <a:pt x="124" y="46"/>
                  </a:lnTo>
                  <a:lnTo>
                    <a:pt x="117" y="47"/>
                  </a:lnTo>
                  <a:lnTo>
                    <a:pt x="109" y="50"/>
                  </a:lnTo>
                  <a:lnTo>
                    <a:pt x="105" y="47"/>
                  </a:lnTo>
                  <a:lnTo>
                    <a:pt x="99" y="44"/>
                  </a:lnTo>
                  <a:lnTo>
                    <a:pt x="94" y="40"/>
                  </a:lnTo>
                  <a:lnTo>
                    <a:pt x="89" y="37"/>
                  </a:lnTo>
                  <a:lnTo>
                    <a:pt x="84" y="33"/>
                  </a:lnTo>
                  <a:lnTo>
                    <a:pt x="79" y="30"/>
                  </a:lnTo>
                  <a:lnTo>
                    <a:pt x="75" y="27"/>
                  </a:lnTo>
                  <a:lnTo>
                    <a:pt x="73" y="25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60" name="Freeform 9"/>
            <p:cNvSpPr/>
            <p:nvPr/>
          </p:nvSpPr>
          <p:spPr>
            <a:xfrm flipV="1">
              <a:off x="2941" y="1161"/>
              <a:ext cx="330" cy="350"/>
            </a:xfrm>
            <a:custGeom>
              <a:avLst/>
              <a:gdLst/>
              <a:ahLst/>
              <a:cxnLst>
                <a:cxn ang="0">
                  <a:pos x="265" y="331"/>
                </a:cxn>
                <a:cxn ang="0">
                  <a:pos x="299" y="293"/>
                </a:cxn>
                <a:cxn ang="0">
                  <a:pos x="297" y="234"/>
                </a:cxn>
                <a:cxn ang="0">
                  <a:pos x="325" y="244"/>
                </a:cxn>
                <a:cxn ang="0">
                  <a:pos x="323" y="191"/>
                </a:cxn>
                <a:cxn ang="0">
                  <a:pos x="301" y="133"/>
                </a:cxn>
                <a:cxn ang="0">
                  <a:pos x="330" y="141"/>
                </a:cxn>
                <a:cxn ang="0">
                  <a:pos x="307" y="96"/>
                </a:cxn>
                <a:cxn ang="0">
                  <a:pos x="271" y="58"/>
                </a:cxn>
                <a:cxn ang="0">
                  <a:pos x="241" y="38"/>
                </a:cxn>
                <a:cxn ang="0">
                  <a:pos x="265" y="24"/>
                </a:cxn>
                <a:cxn ang="0">
                  <a:pos x="185" y="4"/>
                </a:cxn>
                <a:cxn ang="0">
                  <a:pos x="110" y="11"/>
                </a:cxn>
                <a:cxn ang="0">
                  <a:pos x="98" y="61"/>
                </a:cxn>
                <a:cxn ang="0">
                  <a:pos x="115" y="70"/>
                </a:cxn>
                <a:cxn ang="0">
                  <a:pos x="151" y="60"/>
                </a:cxn>
                <a:cxn ang="0">
                  <a:pos x="190" y="63"/>
                </a:cxn>
                <a:cxn ang="0">
                  <a:pos x="194" y="73"/>
                </a:cxn>
                <a:cxn ang="0">
                  <a:pos x="158" y="84"/>
                </a:cxn>
                <a:cxn ang="0">
                  <a:pos x="138" y="91"/>
                </a:cxn>
                <a:cxn ang="0">
                  <a:pos x="151" y="106"/>
                </a:cxn>
                <a:cxn ang="0">
                  <a:pos x="175" y="124"/>
                </a:cxn>
                <a:cxn ang="0">
                  <a:pos x="192" y="135"/>
                </a:cxn>
                <a:cxn ang="0">
                  <a:pos x="218" y="135"/>
                </a:cxn>
                <a:cxn ang="0">
                  <a:pos x="248" y="148"/>
                </a:cxn>
                <a:cxn ang="0">
                  <a:pos x="259" y="164"/>
                </a:cxn>
                <a:cxn ang="0">
                  <a:pos x="239" y="159"/>
                </a:cxn>
                <a:cxn ang="0">
                  <a:pos x="221" y="156"/>
                </a:cxn>
                <a:cxn ang="0">
                  <a:pos x="229" y="179"/>
                </a:cxn>
                <a:cxn ang="0">
                  <a:pos x="252" y="225"/>
                </a:cxn>
                <a:cxn ang="0">
                  <a:pos x="262" y="266"/>
                </a:cxn>
                <a:cxn ang="0">
                  <a:pos x="232" y="213"/>
                </a:cxn>
                <a:cxn ang="0">
                  <a:pos x="199" y="164"/>
                </a:cxn>
                <a:cxn ang="0">
                  <a:pos x="169" y="159"/>
                </a:cxn>
                <a:cxn ang="0">
                  <a:pos x="151" y="193"/>
                </a:cxn>
                <a:cxn ang="0">
                  <a:pos x="157" y="144"/>
                </a:cxn>
                <a:cxn ang="0">
                  <a:pos x="149" y="128"/>
                </a:cxn>
                <a:cxn ang="0">
                  <a:pos x="131" y="114"/>
                </a:cxn>
                <a:cxn ang="0">
                  <a:pos x="112" y="103"/>
                </a:cxn>
                <a:cxn ang="0">
                  <a:pos x="82" y="150"/>
                </a:cxn>
                <a:cxn ang="0">
                  <a:pos x="79" y="116"/>
                </a:cxn>
                <a:cxn ang="0">
                  <a:pos x="80" y="80"/>
                </a:cxn>
                <a:cxn ang="0">
                  <a:pos x="48" y="69"/>
                </a:cxn>
                <a:cxn ang="0">
                  <a:pos x="20" y="69"/>
                </a:cxn>
                <a:cxn ang="0">
                  <a:pos x="0" y="136"/>
                </a:cxn>
                <a:cxn ang="0">
                  <a:pos x="34" y="199"/>
                </a:cxn>
                <a:cxn ang="0">
                  <a:pos x="49" y="180"/>
                </a:cxn>
                <a:cxn ang="0">
                  <a:pos x="63" y="218"/>
                </a:cxn>
                <a:cxn ang="0">
                  <a:pos x="89" y="255"/>
                </a:cxn>
                <a:cxn ang="0">
                  <a:pos x="105" y="258"/>
                </a:cxn>
                <a:cxn ang="0">
                  <a:pos x="121" y="229"/>
                </a:cxn>
                <a:cxn ang="0">
                  <a:pos x="140" y="253"/>
                </a:cxn>
                <a:cxn ang="0">
                  <a:pos x="158" y="268"/>
                </a:cxn>
                <a:cxn ang="0">
                  <a:pos x="176" y="278"/>
                </a:cxn>
                <a:cxn ang="0">
                  <a:pos x="184" y="306"/>
                </a:cxn>
                <a:cxn ang="0">
                  <a:pos x="206" y="280"/>
                </a:cxn>
                <a:cxn ang="0">
                  <a:pos x="232" y="296"/>
                </a:cxn>
              </a:cxnLst>
              <a:pathLst>
                <a:path w="242" h="280">
                  <a:moveTo>
                    <a:pt x="169" y="280"/>
                  </a:moveTo>
                  <a:lnTo>
                    <a:pt x="182" y="273"/>
                  </a:lnTo>
                  <a:lnTo>
                    <a:pt x="194" y="265"/>
                  </a:lnTo>
                  <a:lnTo>
                    <a:pt x="204" y="256"/>
                  </a:lnTo>
                  <a:lnTo>
                    <a:pt x="213" y="245"/>
                  </a:lnTo>
                  <a:lnTo>
                    <a:pt x="219" y="234"/>
                  </a:lnTo>
                  <a:lnTo>
                    <a:pt x="222" y="220"/>
                  </a:lnTo>
                  <a:lnTo>
                    <a:pt x="222" y="204"/>
                  </a:lnTo>
                  <a:lnTo>
                    <a:pt x="218" y="187"/>
                  </a:lnTo>
                  <a:lnTo>
                    <a:pt x="227" y="189"/>
                  </a:lnTo>
                  <a:lnTo>
                    <a:pt x="234" y="191"/>
                  </a:lnTo>
                  <a:lnTo>
                    <a:pt x="238" y="195"/>
                  </a:lnTo>
                  <a:lnTo>
                    <a:pt x="242" y="199"/>
                  </a:lnTo>
                  <a:lnTo>
                    <a:pt x="242" y="177"/>
                  </a:lnTo>
                  <a:lnTo>
                    <a:pt x="237" y="153"/>
                  </a:lnTo>
                  <a:lnTo>
                    <a:pt x="228" y="129"/>
                  </a:lnTo>
                  <a:lnTo>
                    <a:pt x="212" y="108"/>
                  </a:lnTo>
                  <a:lnTo>
                    <a:pt x="221" y="106"/>
                  </a:lnTo>
                  <a:lnTo>
                    <a:pt x="229" y="106"/>
                  </a:lnTo>
                  <a:lnTo>
                    <a:pt x="236" y="108"/>
                  </a:lnTo>
                  <a:lnTo>
                    <a:pt x="242" y="113"/>
                  </a:lnTo>
                  <a:lnTo>
                    <a:pt x="236" y="101"/>
                  </a:lnTo>
                  <a:lnTo>
                    <a:pt x="231" y="88"/>
                  </a:lnTo>
                  <a:lnTo>
                    <a:pt x="225" y="77"/>
                  </a:lnTo>
                  <a:lnTo>
                    <a:pt x="218" y="65"/>
                  </a:lnTo>
                  <a:lnTo>
                    <a:pt x="210" y="55"/>
                  </a:lnTo>
                  <a:lnTo>
                    <a:pt x="199" y="46"/>
                  </a:lnTo>
                  <a:lnTo>
                    <a:pt x="188" y="39"/>
                  </a:lnTo>
                  <a:lnTo>
                    <a:pt x="173" y="34"/>
                  </a:lnTo>
                  <a:lnTo>
                    <a:pt x="177" y="30"/>
                  </a:lnTo>
                  <a:lnTo>
                    <a:pt x="183" y="25"/>
                  </a:lnTo>
                  <a:lnTo>
                    <a:pt x="189" y="22"/>
                  </a:lnTo>
                  <a:lnTo>
                    <a:pt x="194" y="19"/>
                  </a:lnTo>
                  <a:lnTo>
                    <a:pt x="177" y="13"/>
                  </a:lnTo>
                  <a:lnTo>
                    <a:pt x="157" y="8"/>
                  </a:lnTo>
                  <a:lnTo>
                    <a:pt x="136" y="3"/>
                  </a:lnTo>
                  <a:lnTo>
                    <a:pt x="115" y="0"/>
                  </a:lnTo>
                  <a:lnTo>
                    <a:pt x="97" y="1"/>
                  </a:lnTo>
                  <a:lnTo>
                    <a:pt x="81" y="9"/>
                  </a:lnTo>
                  <a:lnTo>
                    <a:pt x="70" y="23"/>
                  </a:lnTo>
                  <a:lnTo>
                    <a:pt x="67" y="47"/>
                  </a:lnTo>
                  <a:lnTo>
                    <a:pt x="72" y="49"/>
                  </a:lnTo>
                  <a:lnTo>
                    <a:pt x="76" y="52"/>
                  </a:lnTo>
                  <a:lnTo>
                    <a:pt x="81" y="53"/>
                  </a:lnTo>
                  <a:lnTo>
                    <a:pt x="84" y="56"/>
                  </a:lnTo>
                  <a:lnTo>
                    <a:pt x="92" y="52"/>
                  </a:lnTo>
                  <a:lnTo>
                    <a:pt x="101" y="49"/>
                  </a:lnTo>
                  <a:lnTo>
                    <a:pt x="111" y="48"/>
                  </a:lnTo>
                  <a:lnTo>
                    <a:pt x="121" y="47"/>
                  </a:lnTo>
                  <a:lnTo>
                    <a:pt x="130" y="48"/>
                  </a:lnTo>
                  <a:lnTo>
                    <a:pt x="139" y="50"/>
                  </a:lnTo>
                  <a:lnTo>
                    <a:pt x="146" y="53"/>
                  </a:lnTo>
                  <a:lnTo>
                    <a:pt x="153" y="55"/>
                  </a:lnTo>
                  <a:lnTo>
                    <a:pt x="142" y="58"/>
                  </a:lnTo>
                  <a:lnTo>
                    <a:pt x="131" y="61"/>
                  </a:lnTo>
                  <a:lnTo>
                    <a:pt x="123" y="64"/>
                  </a:lnTo>
                  <a:lnTo>
                    <a:pt x="116" y="67"/>
                  </a:lnTo>
                  <a:lnTo>
                    <a:pt x="111" y="69"/>
                  </a:lnTo>
                  <a:lnTo>
                    <a:pt x="105" y="71"/>
                  </a:lnTo>
                  <a:lnTo>
                    <a:pt x="101" y="73"/>
                  </a:lnTo>
                  <a:lnTo>
                    <a:pt x="97" y="76"/>
                  </a:lnTo>
                  <a:lnTo>
                    <a:pt x="104" y="80"/>
                  </a:lnTo>
                  <a:lnTo>
                    <a:pt x="111" y="85"/>
                  </a:lnTo>
                  <a:lnTo>
                    <a:pt x="116" y="90"/>
                  </a:lnTo>
                  <a:lnTo>
                    <a:pt x="122" y="94"/>
                  </a:lnTo>
                  <a:lnTo>
                    <a:pt x="128" y="99"/>
                  </a:lnTo>
                  <a:lnTo>
                    <a:pt x="133" y="102"/>
                  </a:lnTo>
                  <a:lnTo>
                    <a:pt x="136" y="106"/>
                  </a:lnTo>
                  <a:lnTo>
                    <a:pt x="141" y="108"/>
                  </a:lnTo>
                  <a:lnTo>
                    <a:pt x="146" y="107"/>
                  </a:lnTo>
                  <a:lnTo>
                    <a:pt x="153" y="107"/>
                  </a:lnTo>
                  <a:lnTo>
                    <a:pt x="160" y="108"/>
                  </a:lnTo>
                  <a:lnTo>
                    <a:pt x="167" y="110"/>
                  </a:lnTo>
                  <a:lnTo>
                    <a:pt x="174" y="114"/>
                  </a:lnTo>
                  <a:lnTo>
                    <a:pt x="182" y="118"/>
                  </a:lnTo>
                  <a:lnTo>
                    <a:pt x="189" y="125"/>
                  </a:lnTo>
                  <a:lnTo>
                    <a:pt x="196" y="133"/>
                  </a:lnTo>
                  <a:lnTo>
                    <a:pt x="190" y="131"/>
                  </a:lnTo>
                  <a:lnTo>
                    <a:pt x="184" y="129"/>
                  </a:lnTo>
                  <a:lnTo>
                    <a:pt x="180" y="128"/>
                  </a:lnTo>
                  <a:lnTo>
                    <a:pt x="175" y="127"/>
                  </a:lnTo>
                  <a:lnTo>
                    <a:pt x="170" y="125"/>
                  </a:lnTo>
                  <a:lnTo>
                    <a:pt x="167" y="125"/>
                  </a:lnTo>
                  <a:lnTo>
                    <a:pt x="162" y="125"/>
                  </a:lnTo>
                  <a:lnTo>
                    <a:pt x="158" y="125"/>
                  </a:lnTo>
                  <a:lnTo>
                    <a:pt x="162" y="133"/>
                  </a:lnTo>
                  <a:lnTo>
                    <a:pt x="168" y="143"/>
                  </a:lnTo>
                  <a:lnTo>
                    <a:pt x="174" y="154"/>
                  </a:lnTo>
                  <a:lnTo>
                    <a:pt x="180" y="167"/>
                  </a:lnTo>
                  <a:lnTo>
                    <a:pt x="185" y="180"/>
                  </a:lnTo>
                  <a:lnTo>
                    <a:pt x="189" y="192"/>
                  </a:lnTo>
                  <a:lnTo>
                    <a:pt x="191" y="204"/>
                  </a:lnTo>
                  <a:lnTo>
                    <a:pt x="192" y="213"/>
                  </a:lnTo>
                  <a:lnTo>
                    <a:pt x="185" y="200"/>
                  </a:lnTo>
                  <a:lnTo>
                    <a:pt x="177" y="185"/>
                  </a:lnTo>
                  <a:lnTo>
                    <a:pt x="170" y="170"/>
                  </a:lnTo>
                  <a:lnTo>
                    <a:pt x="162" y="155"/>
                  </a:lnTo>
                  <a:lnTo>
                    <a:pt x="154" y="143"/>
                  </a:lnTo>
                  <a:lnTo>
                    <a:pt x="146" y="131"/>
                  </a:lnTo>
                  <a:lnTo>
                    <a:pt x="138" y="122"/>
                  </a:lnTo>
                  <a:lnTo>
                    <a:pt x="130" y="117"/>
                  </a:lnTo>
                  <a:lnTo>
                    <a:pt x="124" y="127"/>
                  </a:lnTo>
                  <a:lnTo>
                    <a:pt x="119" y="136"/>
                  </a:lnTo>
                  <a:lnTo>
                    <a:pt x="114" y="145"/>
                  </a:lnTo>
                  <a:lnTo>
                    <a:pt x="111" y="154"/>
                  </a:lnTo>
                  <a:lnTo>
                    <a:pt x="111" y="136"/>
                  </a:lnTo>
                  <a:lnTo>
                    <a:pt x="112" y="123"/>
                  </a:lnTo>
                  <a:lnTo>
                    <a:pt x="115" y="115"/>
                  </a:lnTo>
                  <a:lnTo>
                    <a:pt x="119" y="109"/>
                  </a:lnTo>
                  <a:lnTo>
                    <a:pt x="114" y="106"/>
                  </a:lnTo>
                  <a:lnTo>
                    <a:pt x="109" y="102"/>
                  </a:lnTo>
                  <a:lnTo>
                    <a:pt x="105" y="98"/>
                  </a:lnTo>
                  <a:lnTo>
                    <a:pt x="100" y="94"/>
                  </a:lnTo>
                  <a:lnTo>
                    <a:pt x="96" y="91"/>
                  </a:lnTo>
                  <a:lnTo>
                    <a:pt x="91" y="87"/>
                  </a:lnTo>
                  <a:lnTo>
                    <a:pt x="86" y="84"/>
                  </a:lnTo>
                  <a:lnTo>
                    <a:pt x="82" y="82"/>
                  </a:lnTo>
                  <a:lnTo>
                    <a:pt x="74" y="92"/>
                  </a:lnTo>
                  <a:lnTo>
                    <a:pt x="66" y="106"/>
                  </a:lnTo>
                  <a:lnTo>
                    <a:pt x="60" y="120"/>
                  </a:lnTo>
                  <a:lnTo>
                    <a:pt x="57" y="130"/>
                  </a:lnTo>
                  <a:lnTo>
                    <a:pt x="55" y="112"/>
                  </a:lnTo>
                  <a:lnTo>
                    <a:pt x="58" y="93"/>
                  </a:lnTo>
                  <a:lnTo>
                    <a:pt x="63" y="78"/>
                  </a:lnTo>
                  <a:lnTo>
                    <a:pt x="68" y="69"/>
                  </a:lnTo>
                  <a:lnTo>
                    <a:pt x="59" y="64"/>
                  </a:lnTo>
                  <a:lnTo>
                    <a:pt x="51" y="60"/>
                  </a:lnTo>
                  <a:lnTo>
                    <a:pt x="43" y="57"/>
                  </a:lnTo>
                  <a:lnTo>
                    <a:pt x="35" y="55"/>
                  </a:lnTo>
                  <a:lnTo>
                    <a:pt x="28" y="55"/>
                  </a:lnTo>
                  <a:lnTo>
                    <a:pt x="21" y="55"/>
                  </a:lnTo>
                  <a:lnTo>
                    <a:pt x="15" y="55"/>
                  </a:lnTo>
                  <a:lnTo>
                    <a:pt x="11" y="57"/>
                  </a:lnTo>
                  <a:lnTo>
                    <a:pt x="1" y="82"/>
                  </a:lnTo>
                  <a:lnTo>
                    <a:pt x="0" y="109"/>
                  </a:lnTo>
                  <a:lnTo>
                    <a:pt x="8" y="138"/>
                  </a:lnTo>
                  <a:lnTo>
                    <a:pt x="22" y="165"/>
                  </a:lnTo>
                  <a:lnTo>
                    <a:pt x="25" y="159"/>
                  </a:lnTo>
                  <a:lnTo>
                    <a:pt x="29" y="154"/>
                  </a:lnTo>
                  <a:lnTo>
                    <a:pt x="32" y="148"/>
                  </a:lnTo>
                  <a:lnTo>
                    <a:pt x="36" y="144"/>
                  </a:lnTo>
                  <a:lnTo>
                    <a:pt x="38" y="153"/>
                  </a:lnTo>
                  <a:lnTo>
                    <a:pt x="42" y="163"/>
                  </a:lnTo>
                  <a:lnTo>
                    <a:pt x="46" y="174"/>
                  </a:lnTo>
                  <a:lnTo>
                    <a:pt x="52" y="185"/>
                  </a:lnTo>
                  <a:lnTo>
                    <a:pt x="59" y="196"/>
                  </a:lnTo>
                  <a:lnTo>
                    <a:pt x="65" y="204"/>
                  </a:lnTo>
                  <a:lnTo>
                    <a:pt x="70" y="211"/>
                  </a:lnTo>
                  <a:lnTo>
                    <a:pt x="75" y="214"/>
                  </a:lnTo>
                  <a:lnTo>
                    <a:pt x="77" y="206"/>
                  </a:lnTo>
                  <a:lnTo>
                    <a:pt x="82" y="198"/>
                  </a:lnTo>
                  <a:lnTo>
                    <a:pt x="86" y="190"/>
                  </a:lnTo>
                  <a:lnTo>
                    <a:pt x="89" y="183"/>
                  </a:lnTo>
                  <a:lnTo>
                    <a:pt x="93" y="190"/>
                  </a:lnTo>
                  <a:lnTo>
                    <a:pt x="98" y="196"/>
                  </a:lnTo>
                  <a:lnTo>
                    <a:pt x="103" y="202"/>
                  </a:lnTo>
                  <a:lnTo>
                    <a:pt x="107" y="206"/>
                  </a:lnTo>
                  <a:lnTo>
                    <a:pt x="112" y="211"/>
                  </a:lnTo>
                  <a:lnTo>
                    <a:pt x="116" y="214"/>
                  </a:lnTo>
                  <a:lnTo>
                    <a:pt x="120" y="217"/>
                  </a:lnTo>
                  <a:lnTo>
                    <a:pt x="123" y="219"/>
                  </a:lnTo>
                  <a:lnTo>
                    <a:pt x="129" y="222"/>
                  </a:lnTo>
                  <a:lnTo>
                    <a:pt x="133" y="229"/>
                  </a:lnTo>
                  <a:lnTo>
                    <a:pt x="134" y="237"/>
                  </a:lnTo>
                  <a:lnTo>
                    <a:pt x="135" y="245"/>
                  </a:lnTo>
                  <a:lnTo>
                    <a:pt x="141" y="237"/>
                  </a:lnTo>
                  <a:lnTo>
                    <a:pt x="146" y="230"/>
                  </a:lnTo>
                  <a:lnTo>
                    <a:pt x="151" y="224"/>
                  </a:lnTo>
                  <a:lnTo>
                    <a:pt x="151" y="214"/>
                  </a:lnTo>
                  <a:lnTo>
                    <a:pt x="162" y="226"/>
                  </a:lnTo>
                  <a:lnTo>
                    <a:pt x="170" y="237"/>
                  </a:lnTo>
                  <a:lnTo>
                    <a:pt x="174" y="255"/>
                  </a:lnTo>
                  <a:lnTo>
                    <a:pt x="169" y="280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61" name="Freeform 10"/>
            <p:cNvSpPr/>
            <p:nvPr/>
          </p:nvSpPr>
          <p:spPr>
            <a:xfrm flipV="1">
              <a:off x="2303" y="1446"/>
              <a:ext cx="311" cy="304"/>
            </a:xfrm>
            <a:custGeom>
              <a:avLst/>
              <a:gdLst/>
              <a:ahLst/>
              <a:cxnLst>
                <a:cxn ang="0">
                  <a:pos x="36" y="278"/>
                </a:cxn>
                <a:cxn ang="0">
                  <a:pos x="0" y="235"/>
                </a:cxn>
                <a:cxn ang="0">
                  <a:pos x="36" y="143"/>
                </a:cxn>
                <a:cxn ang="0">
                  <a:pos x="52" y="159"/>
                </a:cxn>
                <a:cxn ang="0">
                  <a:pos x="74" y="125"/>
                </a:cxn>
                <a:cxn ang="0">
                  <a:pos x="97" y="110"/>
                </a:cxn>
                <a:cxn ang="0">
                  <a:pos x="105" y="130"/>
                </a:cxn>
                <a:cxn ang="0">
                  <a:pos x="132" y="96"/>
                </a:cxn>
                <a:cxn ang="0">
                  <a:pos x="145" y="75"/>
                </a:cxn>
                <a:cxn ang="0">
                  <a:pos x="155" y="69"/>
                </a:cxn>
                <a:cxn ang="0">
                  <a:pos x="171" y="100"/>
                </a:cxn>
                <a:cxn ang="0">
                  <a:pos x="184" y="64"/>
                </a:cxn>
                <a:cxn ang="0">
                  <a:pos x="199" y="27"/>
                </a:cxn>
                <a:cxn ang="0">
                  <a:pos x="206" y="7"/>
                </a:cxn>
                <a:cxn ang="0">
                  <a:pos x="237" y="40"/>
                </a:cxn>
                <a:cxn ang="0">
                  <a:pos x="256" y="78"/>
                </a:cxn>
                <a:cxn ang="0">
                  <a:pos x="277" y="77"/>
                </a:cxn>
                <a:cxn ang="0">
                  <a:pos x="290" y="82"/>
                </a:cxn>
                <a:cxn ang="0">
                  <a:pos x="271" y="162"/>
                </a:cxn>
                <a:cxn ang="0">
                  <a:pos x="301" y="150"/>
                </a:cxn>
                <a:cxn ang="0">
                  <a:pos x="299" y="176"/>
                </a:cxn>
                <a:cxn ang="0">
                  <a:pos x="281" y="207"/>
                </a:cxn>
                <a:cxn ang="0">
                  <a:pos x="311" y="207"/>
                </a:cxn>
                <a:cxn ang="0">
                  <a:pos x="281" y="232"/>
                </a:cxn>
                <a:cxn ang="0">
                  <a:pos x="245" y="254"/>
                </a:cxn>
                <a:cxn ang="0">
                  <a:pos x="229" y="264"/>
                </a:cxn>
                <a:cxn ang="0">
                  <a:pos x="262" y="269"/>
                </a:cxn>
                <a:cxn ang="0">
                  <a:pos x="208" y="293"/>
                </a:cxn>
                <a:cxn ang="0">
                  <a:pos x="130" y="302"/>
                </a:cxn>
                <a:cxn ang="0">
                  <a:pos x="101" y="277"/>
                </a:cxn>
                <a:cxn ang="0">
                  <a:pos x="132" y="254"/>
                </a:cxn>
                <a:cxn ang="0">
                  <a:pos x="166" y="254"/>
                </a:cxn>
                <a:cxn ang="0">
                  <a:pos x="197" y="244"/>
                </a:cxn>
                <a:cxn ang="0">
                  <a:pos x="207" y="233"/>
                </a:cxn>
                <a:cxn ang="0">
                  <a:pos x="178" y="239"/>
                </a:cxn>
                <a:cxn ang="0">
                  <a:pos x="153" y="237"/>
                </a:cxn>
                <a:cxn ang="0">
                  <a:pos x="160" y="224"/>
                </a:cxn>
                <a:cxn ang="0">
                  <a:pos x="181" y="202"/>
                </a:cxn>
                <a:cxn ang="0">
                  <a:pos x="195" y="183"/>
                </a:cxn>
                <a:cxn ang="0">
                  <a:pos x="234" y="164"/>
                </a:cxn>
                <a:cxn ang="0">
                  <a:pos x="221" y="158"/>
                </a:cxn>
                <a:cxn ang="0">
                  <a:pos x="215" y="143"/>
                </a:cxn>
                <a:cxn ang="0">
                  <a:pos x="215" y="100"/>
                </a:cxn>
                <a:cxn ang="0">
                  <a:pos x="196" y="146"/>
                </a:cxn>
                <a:cxn ang="0">
                  <a:pos x="175" y="179"/>
                </a:cxn>
                <a:cxn ang="0">
                  <a:pos x="149" y="181"/>
                </a:cxn>
                <a:cxn ang="0">
                  <a:pos x="134" y="140"/>
                </a:cxn>
                <a:cxn ang="0">
                  <a:pos x="134" y="198"/>
                </a:cxn>
                <a:cxn ang="0">
                  <a:pos x="130" y="224"/>
                </a:cxn>
                <a:cxn ang="0">
                  <a:pos x="108" y="243"/>
                </a:cxn>
                <a:cxn ang="0">
                  <a:pos x="88" y="258"/>
                </a:cxn>
                <a:cxn ang="0">
                  <a:pos x="67" y="213"/>
                </a:cxn>
                <a:cxn ang="0">
                  <a:pos x="60" y="229"/>
                </a:cxn>
              </a:cxnLst>
              <a:pathLst>
                <a:path w="227" h="244">
                  <a:moveTo>
                    <a:pt x="49" y="211"/>
                  </a:moveTo>
                  <a:lnTo>
                    <a:pt x="37" y="222"/>
                  </a:lnTo>
                  <a:lnTo>
                    <a:pt x="26" y="223"/>
                  </a:lnTo>
                  <a:lnTo>
                    <a:pt x="14" y="218"/>
                  </a:lnTo>
                  <a:lnTo>
                    <a:pt x="5" y="207"/>
                  </a:lnTo>
                  <a:lnTo>
                    <a:pt x="0" y="189"/>
                  </a:lnTo>
                  <a:lnTo>
                    <a:pt x="0" y="169"/>
                  </a:lnTo>
                  <a:lnTo>
                    <a:pt x="8" y="143"/>
                  </a:lnTo>
                  <a:lnTo>
                    <a:pt x="26" y="115"/>
                  </a:lnTo>
                  <a:lnTo>
                    <a:pt x="29" y="120"/>
                  </a:lnTo>
                  <a:lnTo>
                    <a:pt x="34" y="125"/>
                  </a:lnTo>
                  <a:lnTo>
                    <a:pt x="38" y="128"/>
                  </a:lnTo>
                  <a:lnTo>
                    <a:pt x="44" y="130"/>
                  </a:lnTo>
                  <a:lnTo>
                    <a:pt x="48" y="114"/>
                  </a:lnTo>
                  <a:lnTo>
                    <a:pt x="54" y="100"/>
                  </a:lnTo>
                  <a:lnTo>
                    <a:pt x="61" y="90"/>
                  </a:lnTo>
                  <a:lnTo>
                    <a:pt x="67" y="83"/>
                  </a:lnTo>
                  <a:lnTo>
                    <a:pt x="71" y="88"/>
                  </a:lnTo>
                  <a:lnTo>
                    <a:pt x="74" y="92"/>
                  </a:lnTo>
                  <a:lnTo>
                    <a:pt x="76" y="98"/>
                  </a:lnTo>
                  <a:lnTo>
                    <a:pt x="77" y="104"/>
                  </a:lnTo>
                  <a:lnTo>
                    <a:pt x="83" y="91"/>
                  </a:lnTo>
                  <a:lnTo>
                    <a:pt x="90" y="83"/>
                  </a:lnTo>
                  <a:lnTo>
                    <a:pt x="96" y="77"/>
                  </a:lnTo>
                  <a:lnTo>
                    <a:pt x="102" y="73"/>
                  </a:lnTo>
                  <a:lnTo>
                    <a:pt x="104" y="67"/>
                  </a:lnTo>
                  <a:lnTo>
                    <a:pt x="106" y="60"/>
                  </a:lnTo>
                  <a:lnTo>
                    <a:pt x="106" y="54"/>
                  </a:lnTo>
                  <a:lnTo>
                    <a:pt x="104" y="48"/>
                  </a:lnTo>
                  <a:lnTo>
                    <a:pt x="113" y="55"/>
                  </a:lnTo>
                  <a:lnTo>
                    <a:pt x="120" y="62"/>
                  </a:lnTo>
                  <a:lnTo>
                    <a:pt x="123" y="70"/>
                  </a:lnTo>
                  <a:lnTo>
                    <a:pt x="125" y="80"/>
                  </a:lnTo>
                  <a:lnTo>
                    <a:pt x="126" y="69"/>
                  </a:lnTo>
                  <a:lnTo>
                    <a:pt x="129" y="60"/>
                  </a:lnTo>
                  <a:lnTo>
                    <a:pt x="134" y="51"/>
                  </a:lnTo>
                  <a:lnTo>
                    <a:pt x="138" y="43"/>
                  </a:lnTo>
                  <a:lnTo>
                    <a:pt x="142" y="32"/>
                  </a:lnTo>
                  <a:lnTo>
                    <a:pt x="145" y="22"/>
                  </a:lnTo>
                  <a:lnTo>
                    <a:pt x="145" y="12"/>
                  </a:lnTo>
                  <a:lnTo>
                    <a:pt x="142" y="0"/>
                  </a:lnTo>
                  <a:lnTo>
                    <a:pt x="150" y="6"/>
                  </a:lnTo>
                  <a:lnTo>
                    <a:pt x="158" y="14"/>
                  </a:lnTo>
                  <a:lnTo>
                    <a:pt x="166" y="23"/>
                  </a:lnTo>
                  <a:lnTo>
                    <a:pt x="173" y="32"/>
                  </a:lnTo>
                  <a:lnTo>
                    <a:pt x="180" y="43"/>
                  </a:lnTo>
                  <a:lnTo>
                    <a:pt x="184" y="53"/>
                  </a:lnTo>
                  <a:lnTo>
                    <a:pt x="187" y="63"/>
                  </a:lnTo>
                  <a:lnTo>
                    <a:pt x="187" y="73"/>
                  </a:lnTo>
                  <a:lnTo>
                    <a:pt x="195" y="68"/>
                  </a:lnTo>
                  <a:lnTo>
                    <a:pt x="202" y="62"/>
                  </a:lnTo>
                  <a:lnTo>
                    <a:pt x="208" y="55"/>
                  </a:lnTo>
                  <a:lnTo>
                    <a:pt x="210" y="47"/>
                  </a:lnTo>
                  <a:lnTo>
                    <a:pt x="212" y="66"/>
                  </a:lnTo>
                  <a:lnTo>
                    <a:pt x="211" y="89"/>
                  </a:lnTo>
                  <a:lnTo>
                    <a:pt x="206" y="112"/>
                  </a:lnTo>
                  <a:lnTo>
                    <a:pt x="198" y="130"/>
                  </a:lnTo>
                  <a:lnTo>
                    <a:pt x="206" y="128"/>
                  </a:lnTo>
                  <a:lnTo>
                    <a:pt x="214" y="125"/>
                  </a:lnTo>
                  <a:lnTo>
                    <a:pt x="220" y="120"/>
                  </a:lnTo>
                  <a:lnTo>
                    <a:pt x="225" y="115"/>
                  </a:lnTo>
                  <a:lnTo>
                    <a:pt x="222" y="128"/>
                  </a:lnTo>
                  <a:lnTo>
                    <a:pt x="218" y="141"/>
                  </a:lnTo>
                  <a:lnTo>
                    <a:pt x="210" y="154"/>
                  </a:lnTo>
                  <a:lnTo>
                    <a:pt x="197" y="163"/>
                  </a:lnTo>
                  <a:lnTo>
                    <a:pt x="205" y="166"/>
                  </a:lnTo>
                  <a:lnTo>
                    <a:pt x="214" y="167"/>
                  </a:lnTo>
                  <a:lnTo>
                    <a:pt x="221" y="167"/>
                  </a:lnTo>
                  <a:lnTo>
                    <a:pt x="227" y="166"/>
                  </a:lnTo>
                  <a:lnTo>
                    <a:pt x="221" y="172"/>
                  </a:lnTo>
                  <a:lnTo>
                    <a:pt x="213" y="179"/>
                  </a:lnTo>
                  <a:lnTo>
                    <a:pt x="205" y="186"/>
                  </a:lnTo>
                  <a:lnTo>
                    <a:pt x="197" y="193"/>
                  </a:lnTo>
                  <a:lnTo>
                    <a:pt x="188" y="199"/>
                  </a:lnTo>
                  <a:lnTo>
                    <a:pt x="179" y="204"/>
                  </a:lnTo>
                  <a:lnTo>
                    <a:pt x="170" y="208"/>
                  </a:lnTo>
                  <a:lnTo>
                    <a:pt x="161" y="209"/>
                  </a:lnTo>
                  <a:lnTo>
                    <a:pt x="167" y="212"/>
                  </a:lnTo>
                  <a:lnTo>
                    <a:pt x="174" y="216"/>
                  </a:lnTo>
                  <a:lnTo>
                    <a:pt x="182" y="217"/>
                  </a:lnTo>
                  <a:lnTo>
                    <a:pt x="191" y="216"/>
                  </a:lnTo>
                  <a:lnTo>
                    <a:pt x="183" y="222"/>
                  </a:lnTo>
                  <a:lnTo>
                    <a:pt x="170" y="229"/>
                  </a:lnTo>
                  <a:lnTo>
                    <a:pt x="152" y="235"/>
                  </a:lnTo>
                  <a:lnTo>
                    <a:pt x="133" y="240"/>
                  </a:lnTo>
                  <a:lnTo>
                    <a:pt x="113" y="244"/>
                  </a:lnTo>
                  <a:lnTo>
                    <a:pt x="95" y="242"/>
                  </a:lnTo>
                  <a:lnTo>
                    <a:pt x="79" y="237"/>
                  </a:lnTo>
                  <a:lnTo>
                    <a:pt x="67" y="226"/>
                  </a:lnTo>
                  <a:lnTo>
                    <a:pt x="74" y="222"/>
                  </a:lnTo>
                  <a:lnTo>
                    <a:pt x="82" y="216"/>
                  </a:lnTo>
                  <a:lnTo>
                    <a:pt x="89" y="210"/>
                  </a:lnTo>
                  <a:lnTo>
                    <a:pt x="96" y="204"/>
                  </a:lnTo>
                  <a:lnTo>
                    <a:pt x="104" y="205"/>
                  </a:lnTo>
                  <a:lnTo>
                    <a:pt x="112" y="205"/>
                  </a:lnTo>
                  <a:lnTo>
                    <a:pt x="121" y="204"/>
                  </a:lnTo>
                  <a:lnTo>
                    <a:pt x="129" y="203"/>
                  </a:lnTo>
                  <a:lnTo>
                    <a:pt x="137" y="200"/>
                  </a:lnTo>
                  <a:lnTo>
                    <a:pt x="144" y="196"/>
                  </a:lnTo>
                  <a:lnTo>
                    <a:pt x="151" y="192"/>
                  </a:lnTo>
                  <a:lnTo>
                    <a:pt x="157" y="185"/>
                  </a:lnTo>
                  <a:lnTo>
                    <a:pt x="151" y="187"/>
                  </a:lnTo>
                  <a:lnTo>
                    <a:pt x="144" y="189"/>
                  </a:lnTo>
                  <a:lnTo>
                    <a:pt x="137" y="190"/>
                  </a:lnTo>
                  <a:lnTo>
                    <a:pt x="130" y="192"/>
                  </a:lnTo>
                  <a:lnTo>
                    <a:pt x="123" y="192"/>
                  </a:lnTo>
                  <a:lnTo>
                    <a:pt x="117" y="192"/>
                  </a:lnTo>
                  <a:lnTo>
                    <a:pt x="112" y="190"/>
                  </a:lnTo>
                  <a:lnTo>
                    <a:pt x="107" y="189"/>
                  </a:lnTo>
                  <a:lnTo>
                    <a:pt x="112" y="185"/>
                  </a:lnTo>
                  <a:lnTo>
                    <a:pt x="117" y="180"/>
                  </a:lnTo>
                  <a:lnTo>
                    <a:pt x="121" y="173"/>
                  </a:lnTo>
                  <a:lnTo>
                    <a:pt x="127" y="167"/>
                  </a:lnTo>
                  <a:lnTo>
                    <a:pt x="132" y="162"/>
                  </a:lnTo>
                  <a:lnTo>
                    <a:pt x="135" y="156"/>
                  </a:lnTo>
                  <a:lnTo>
                    <a:pt x="140" y="151"/>
                  </a:lnTo>
                  <a:lnTo>
                    <a:pt x="142" y="147"/>
                  </a:lnTo>
                  <a:lnTo>
                    <a:pt x="151" y="143"/>
                  </a:lnTo>
                  <a:lnTo>
                    <a:pt x="161" y="139"/>
                  </a:lnTo>
                  <a:lnTo>
                    <a:pt x="171" y="132"/>
                  </a:lnTo>
                  <a:lnTo>
                    <a:pt x="175" y="126"/>
                  </a:lnTo>
                  <a:lnTo>
                    <a:pt x="167" y="127"/>
                  </a:lnTo>
                  <a:lnTo>
                    <a:pt x="161" y="127"/>
                  </a:lnTo>
                  <a:lnTo>
                    <a:pt x="157" y="126"/>
                  </a:lnTo>
                  <a:lnTo>
                    <a:pt x="153" y="126"/>
                  </a:lnTo>
                  <a:lnTo>
                    <a:pt x="157" y="115"/>
                  </a:lnTo>
                  <a:lnTo>
                    <a:pt x="160" y="104"/>
                  </a:lnTo>
                  <a:lnTo>
                    <a:pt x="160" y="91"/>
                  </a:lnTo>
                  <a:lnTo>
                    <a:pt x="157" y="80"/>
                  </a:lnTo>
                  <a:lnTo>
                    <a:pt x="152" y="93"/>
                  </a:lnTo>
                  <a:lnTo>
                    <a:pt x="149" y="105"/>
                  </a:lnTo>
                  <a:lnTo>
                    <a:pt x="143" y="117"/>
                  </a:lnTo>
                  <a:lnTo>
                    <a:pt x="138" y="127"/>
                  </a:lnTo>
                  <a:lnTo>
                    <a:pt x="134" y="136"/>
                  </a:lnTo>
                  <a:lnTo>
                    <a:pt x="128" y="144"/>
                  </a:lnTo>
                  <a:lnTo>
                    <a:pt x="123" y="151"/>
                  </a:lnTo>
                  <a:lnTo>
                    <a:pt x="118" y="156"/>
                  </a:lnTo>
                  <a:lnTo>
                    <a:pt x="109" y="145"/>
                  </a:lnTo>
                  <a:lnTo>
                    <a:pt x="103" y="134"/>
                  </a:lnTo>
                  <a:lnTo>
                    <a:pt x="99" y="124"/>
                  </a:lnTo>
                  <a:lnTo>
                    <a:pt x="98" y="112"/>
                  </a:lnTo>
                  <a:lnTo>
                    <a:pt x="95" y="129"/>
                  </a:lnTo>
                  <a:lnTo>
                    <a:pt x="95" y="145"/>
                  </a:lnTo>
                  <a:lnTo>
                    <a:pt x="98" y="159"/>
                  </a:lnTo>
                  <a:lnTo>
                    <a:pt x="103" y="171"/>
                  </a:lnTo>
                  <a:lnTo>
                    <a:pt x="99" y="175"/>
                  </a:lnTo>
                  <a:lnTo>
                    <a:pt x="95" y="180"/>
                  </a:lnTo>
                  <a:lnTo>
                    <a:pt x="90" y="186"/>
                  </a:lnTo>
                  <a:lnTo>
                    <a:pt x="84" y="190"/>
                  </a:lnTo>
                  <a:lnTo>
                    <a:pt x="79" y="195"/>
                  </a:lnTo>
                  <a:lnTo>
                    <a:pt x="73" y="200"/>
                  </a:lnTo>
                  <a:lnTo>
                    <a:pt x="68" y="203"/>
                  </a:lnTo>
                  <a:lnTo>
                    <a:pt x="64" y="207"/>
                  </a:lnTo>
                  <a:lnTo>
                    <a:pt x="59" y="196"/>
                  </a:lnTo>
                  <a:lnTo>
                    <a:pt x="53" y="184"/>
                  </a:lnTo>
                  <a:lnTo>
                    <a:pt x="49" y="171"/>
                  </a:lnTo>
                  <a:lnTo>
                    <a:pt x="45" y="160"/>
                  </a:lnTo>
                  <a:lnTo>
                    <a:pt x="44" y="171"/>
                  </a:lnTo>
                  <a:lnTo>
                    <a:pt x="44" y="184"/>
                  </a:lnTo>
                  <a:lnTo>
                    <a:pt x="45" y="199"/>
                  </a:lnTo>
                  <a:lnTo>
                    <a:pt x="49" y="211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62" name="Line 11"/>
            <p:cNvSpPr/>
            <p:nvPr/>
          </p:nvSpPr>
          <p:spPr>
            <a:xfrm>
              <a:off x="1691" y="993"/>
              <a:ext cx="238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63" name="Oval 12"/>
            <p:cNvSpPr/>
            <p:nvPr/>
          </p:nvSpPr>
          <p:spPr>
            <a:xfrm>
              <a:off x="1311" y="661"/>
              <a:ext cx="420" cy="381"/>
            </a:xfrm>
            <a:prstGeom prst="ellipse">
              <a:avLst/>
            </a:prstGeom>
            <a:solidFill>
              <a:srgbClr val="FFFFFF"/>
            </a:solidFill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eaLnBrk="1" hangingPunct="1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5164" name="Rectangle 13"/>
            <p:cNvSpPr/>
            <p:nvPr/>
          </p:nvSpPr>
          <p:spPr>
            <a:xfrm>
              <a:off x="1519" y="853"/>
              <a:ext cx="420" cy="381"/>
            </a:xfrm>
            <a:prstGeom prst="rect">
              <a:avLst/>
            </a:prstGeom>
            <a:solidFill>
              <a:srgbClr val="FFFFFF"/>
            </a:solidFill>
            <a:ln w="38100" cap="flat" cmpd="dbl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eaLnBrk="1" hangingPunct="1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5165" name="Line 14"/>
            <p:cNvSpPr/>
            <p:nvPr/>
          </p:nvSpPr>
          <p:spPr>
            <a:xfrm>
              <a:off x="1801" y="764"/>
              <a:ext cx="1400" cy="0"/>
            </a:xfrm>
            <a:prstGeom prst="line">
              <a:avLst/>
            </a:prstGeom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66" name="Line 15"/>
            <p:cNvSpPr/>
            <p:nvPr/>
          </p:nvSpPr>
          <p:spPr>
            <a:xfrm flipH="1">
              <a:off x="1412" y="1115"/>
              <a:ext cx="2" cy="1381"/>
            </a:xfrm>
            <a:prstGeom prst="line">
              <a:avLst/>
            </a:prstGeom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5126" name="Group 16"/>
          <p:cNvGrpSpPr/>
          <p:nvPr/>
        </p:nvGrpSpPr>
        <p:grpSpPr>
          <a:xfrm>
            <a:off x="0" y="0"/>
            <a:ext cx="1752600" cy="1165225"/>
            <a:chOff x="1311" y="661"/>
            <a:chExt cx="2760" cy="1835"/>
          </a:xfrm>
        </p:grpSpPr>
        <p:sp>
          <p:nvSpPr>
            <p:cNvPr id="5149" name="Freeform 17"/>
            <p:cNvSpPr/>
            <p:nvPr/>
          </p:nvSpPr>
          <p:spPr>
            <a:xfrm flipV="1">
              <a:off x="1871" y="1231"/>
              <a:ext cx="1133" cy="324"/>
            </a:xfrm>
            <a:custGeom>
              <a:avLst/>
              <a:gdLst/>
              <a:ahLst/>
              <a:cxnLst>
                <a:cxn ang="0">
                  <a:pos x="331" y="4"/>
                </a:cxn>
                <a:cxn ang="0">
                  <a:pos x="225" y="3"/>
                </a:cxn>
                <a:cxn ang="0">
                  <a:pos x="132" y="21"/>
                </a:cxn>
                <a:cxn ang="0">
                  <a:pos x="55" y="59"/>
                </a:cxn>
                <a:cxn ang="0">
                  <a:pos x="10" y="109"/>
                </a:cxn>
                <a:cxn ang="0">
                  <a:pos x="7" y="181"/>
                </a:cxn>
                <a:cxn ang="0">
                  <a:pos x="78" y="254"/>
                </a:cxn>
                <a:cxn ang="0">
                  <a:pos x="174" y="286"/>
                </a:cxn>
                <a:cxn ang="0">
                  <a:pos x="210" y="305"/>
                </a:cxn>
                <a:cxn ang="0">
                  <a:pos x="242" y="316"/>
                </a:cxn>
                <a:cxn ang="0">
                  <a:pos x="291" y="324"/>
                </a:cxn>
                <a:cxn ang="0">
                  <a:pos x="254" y="301"/>
                </a:cxn>
                <a:cxn ang="0">
                  <a:pos x="279" y="294"/>
                </a:cxn>
                <a:cxn ang="0">
                  <a:pos x="334" y="289"/>
                </a:cxn>
                <a:cxn ang="0">
                  <a:pos x="398" y="274"/>
                </a:cxn>
                <a:cxn ang="0">
                  <a:pos x="466" y="254"/>
                </a:cxn>
                <a:cxn ang="0">
                  <a:pos x="526" y="231"/>
                </a:cxn>
                <a:cxn ang="0">
                  <a:pos x="575" y="209"/>
                </a:cxn>
                <a:cxn ang="0">
                  <a:pos x="623" y="184"/>
                </a:cxn>
                <a:cxn ang="0">
                  <a:pos x="676" y="156"/>
                </a:cxn>
                <a:cxn ang="0">
                  <a:pos x="732" y="130"/>
                </a:cxn>
                <a:cxn ang="0">
                  <a:pos x="795" y="110"/>
                </a:cxn>
                <a:cxn ang="0">
                  <a:pos x="861" y="96"/>
                </a:cxn>
                <a:cxn ang="0">
                  <a:pos x="890" y="115"/>
                </a:cxn>
                <a:cxn ang="0">
                  <a:pos x="932" y="125"/>
                </a:cxn>
                <a:cxn ang="0">
                  <a:pos x="949" y="120"/>
                </a:cxn>
                <a:cxn ang="0">
                  <a:pos x="913" y="106"/>
                </a:cxn>
                <a:cxn ang="0">
                  <a:pos x="908" y="90"/>
                </a:cxn>
                <a:cxn ang="0">
                  <a:pos x="975" y="76"/>
                </a:cxn>
                <a:cxn ang="0">
                  <a:pos x="1060" y="83"/>
                </a:cxn>
                <a:cxn ang="0">
                  <a:pos x="1133" y="104"/>
                </a:cxn>
                <a:cxn ang="0">
                  <a:pos x="1090" y="81"/>
                </a:cxn>
                <a:cxn ang="0">
                  <a:pos x="1038" y="68"/>
                </a:cxn>
                <a:cxn ang="0">
                  <a:pos x="975" y="64"/>
                </a:cxn>
                <a:cxn ang="0">
                  <a:pos x="911" y="66"/>
                </a:cxn>
                <a:cxn ang="0">
                  <a:pos x="849" y="74"/>
                </a:cxn>
                <a:cxn ang="0">
                  <a:pos x="791" y="84"/>
                </a:cxn>
                <a:cxn ang="0">
                  <a:pos x="736" y="100"/>
                </a:cxn>
                <a:cxn ang="0">
                  <a:pos x="688" y="119"/>
                </a:cxn>
                <a:cxn ang="0">
                  <a:pos x="645" y="139"/>
                </a:cxn>
                <a:cxn ang="0">
                  <a:pos x="585" y="169"/>
                </a:cxn>
                <a:cxn ang="0">
                  <a:pos x="514" y="205"/>
                </a:cxn>
                <a:cxn ang="0">
                  <a:pos x="490" y="189"/>
                </a:cxn>
                <a:cxn ang="0">
                  <a:pos x="479" y="184"/>
                </a:cxn>
                <a:cxn ang="0">
                  <a:pos x="459" y="205"/>
                </a:cxn>
                <a:cxn ang="0">
                  <a:pos x="453" y="228"/>
                </a:cxn>
                <a:cxn ang="0">
                  <a:pos x="369" y="256"/>
                </a:cxn>
                <a:cxn ang="0">
                  <a:pos x="280" y="269"/>
                </a:cxn>
                <a:cxn ang="0">
                  <a:pos x="196" y="265"/>
                </a:cxn>
                <a:cxn ang="0">
                  <a:pos x="125" y="251"/>
                </a:cxn>
                <a:cxn ang="0">
                  <a:pos x="78" y="231"/>
                </a:cxn>
                <a:cxn ang="0">
                  <a:pos x="65" y="209"/>
                </a:cxn>
                <a:cxn ang="0">
                  <a:pos x="89" y="190"/>
                </a:cxn>
                <a:cxn ang="0">
                  <a:pos x="124" y="185"/>
                </a:cxn>
                <a:cxn ang="0">
                  <a:pos x="100" y="176"/>
                </a:cxn>
                <a:cxn ang="0">
                  <a:pos x="69" y="178"/>
                </a:cxn>
                <a:cxn ang="0">
                  <a:pos x="30" y="148"/>
                </a:cxn>
                <a:cxn ang="0">
                  <a:pos x="76" y="69"/>
                </a:cxn>
                <a:cxn ang="0">
                  <a:pos x="194" y="26"/>
                </a:cxn>
                <a:cxn ang="0">
                  <a:pos x="295" y="19"/>
                </a:cxn>
                <a:cxn ang="0">
                  <a:pos x="367" y="28"/>
                </a:cxn>
                <a:cxn ang="0">
                  <a:pos x="420" y="40"/>
                </a:cxn>
              </a:cxnLst>
              <a:pathLst>
                <a:path w="825" h="259">
                  <a:moveTo>
                    <a:pt x="291" y="16"/>
                  </a:moveTo>
                  <a:lnTo>
                    <a:pt x="266" y="8"/>
                  </a:lnTo>
                  <a:lnTo>
                    <a:pt x="241" y="3"/>
                  </a:lnTo>
                  <a:lnTo>
                    <a:pt x="214" y="1"/>
                  </a:lnTo>
                  <a:lnTo>
                    <a:pt x="189" y="0"/>
                  </a:lnTo>
                  <a:lnTo>
                    <a:pt x="164" y="2"/>
                  </a:lnTo>
                  <a:lnTo>
                    <a:pt x="141" y="6"/>
                  </a:lnTo>
                  <a:lnTo>
                    <a:pt x="118" y="10"/>
                  </a:lnTo>
                  <a:lnTo>
                    <a:pt x="96" y="17"/>
                  </a:lnTo>
                  <a:lnTo>
                    <a:pt x="75" y="25"/>
                  </a:lnTo>
                  <a:lnTo>
                    <a:pt x="57" y="36"/>
                  </a:lnTo>
                  <a:lnTo>
                    <a:pt x="40" y="47"/>
                  </a:lnTo>
                  <a:lnTo>
                    <a:pt x="27" y="59"/>
                  </a:lnTo>
                  <a:lnTo>
                    <a:pt x="15" y="73"/>
                  </a:lnTo>
                  <a:lnTo>
                    <a:pt x="7" y="87"/>
                  </a:lnTo>
                  <a:lnTo>
                    <a:pt x="2" y="102"/>
                  </a:lnTo>
                  <a:lnTo>
                    <a:pt x="0" y="117"/>
                  </a:lnTo>
                  <a:lnTo>
                    <a:pt x="5" y="145"/>
                  </a:lnTo>
                  <a:lnTo>
                    <a:pt x="17" y="170"/>
                  </a:lnTo>
                  <a:lnTo>
                    <a:pt x="35" y="188"/>
                  </a:lnTo>
                  <a:lnTo>
                    <a:pt x="57" y="203"/>
                  </a:lnTo>
                  <a:lnTo>
                    <a:pt x="81" y="215"/>
                  </a:lnTo>
                  <a:lnTo>
                    <a:pt x="104" y="223"/>
                  </a:lnTo>
                  <a:lnTo>
                    <a:pt x="127" y="229"/>
                  </a:lnTo>
                  <a:lnTo>
                    <a:pt x="145" y="233"/>
                  </a:lnTo>
                  <a:lnTo>
                    <a:pt x="149" y="239"/>
                  </a:lnTo>
                  <a:lnTo>
                    <a:pt x="153" y="244"/>
                  </a:lnTo>
                  <a:lnTo>
                    <a:pt x="159" y="247"/>
                  </a:lnTo>
                  <a:lnTo>
                    <a:pt x="167" y="250"/>
                  </a:lnTo>
                  <a:lnTo>
                    <a:pt x="176" y="253"/>
                  </a:lnTo>
                  <a:lnTo>
                    <a:pt x="187" y="255"/>
                  </a:lnTo>
                  <a:lnTo>
                    <a:pt x="198" y="257"/>
                  </a:lnTo>
                  <a:lnTo>
                    <a:pt x="212" y="259"/>
                  </a:lnTo>
                  <a:lnTo>
                    <a:pt x="203" y="254"/>
                  </a:lnTo>
                  <a:lnTo>
                    <a:pt x="194" y="248"/>
                  </a:lnTo>
                  <a:lnTo>
                    <a:pt x="185" y="241"/>
                  </a:lnTo>
                  <a:lnTo>
                    <a:pt x="182" y="234"/>
                  </a:lnTo>
                  <a:lnTo>
                    <a:pt x="191" y="235"/>
                  </a:lnTo>
                  <a:lnTo>
                    <a:pt x="203" y="235"/>
                  </a:lnTo>
                  <a:lnTo>
                    <a:pt x="215" y="235"/>
                  </a:lnTo>
                  <a:lnTo>
                    <a:pt x="229" y="233"/>
                  </a:lnTo>
                  <a:lnTo>
                    <a:pt x="243" y="231"/>
                  </a:lnTo>
                  <a:lnTo>
                    <a:pt x="259" y="227"/>
                  </a:lnTo>
                  <a:lnTo>
                    <a:pt x="274" y="224"/>
                  </a:lnTo>
                  <a:lnTo>
                    <a:pt x="290" y="219"/>
                  </a:lnTo>
                  <a:lnTo>
                    <a:pt x="306" y="215"/>
                  </a:lnTo>
                  <a:lnTo>
                    <a:pt x="322" y="209"/>
                  </a:lnTo>
                  <a:lnTo>
                    <a:pt x="339" y="203"/>
                  </a:lnTo>
                  <a:lnTo>
                    <a:pt x="355" y="197"/>
                  </a:lnTo>
                  <a:lnTo>
                    <a:pt x="368" y="192"/>
                  </a:lnTo>
                  <a:lnTo>
                    <a:pt x="383" y="185"/>
                  </a:lnTo>
                  <a:lnTo>
                    <a:pt x="396" y="179"/>
                  </a:lnTo>
                  <a:lnTo>
                    <a:pt x="408" y="173"/>
                  </a:lnTo>
                  <a:lnTo>
                    <a:pt x="419" y="167"/>
                  </a:lnTo>
                  <a:lnTo>
                    <a:pt x="429" y="160"/>
                  </a:lnTo>
                  <a:lnTo>
                    <a:pt x="442" y="153"/>
                  </a:lnTo>
                  <a:lnTo>
                    <a:pt x="454" y="147"/>
                  </a:lnTo>
                  <a:lnTo>
                    <a:pt x="466" y="138"/>
                  </a:lnTo>
                  <a:lnTo>
                    <a:pt x="479" y="132"/>
                  </a:lnTo>
                  <a:lnTo>
                    <a:pt x="492" y="125"/>
                  </a:lnTo>
                  <a:lnTo>
                    <a:pt x="505" y="118"/>
                  </a:lnTo>
                  <a:lnTo>
                    <a:pt x="519" y="111"/>
                  </a:lnTo>
                  <a:lnTo>
                    <a:pt x="533" y="104"/>
                  </a:lnTo>
                  <a:lnTo>
                    <a:pt x="548" y="98"/>
                  </a:lnTo>
                  <a:lnTo>
                    <a:pt x="563" y="92"/>
                  </a:lnTo>
                  <a:lnTo>
                    <a:pt x="579" y="88"/>
                  </a:lnTo>
                  <a:lnTo>
                    <a:pt x="594" y="83"/>
                  </a:lnTo>
                  <a:lnTo>
                    <a:pt x="611" y="80"/>
                  </a:lnTo>
                  <a:lnTo>
                    <a:pt x="627" y="77"/>
                  </a:lnTo>
                  <a:lnTo>
                    <a:pt x="633" y="82"/>
                  </a:lnTo>
                  <a:lnTo>
                    <a:pt x="640" y="88"/>
                  </a:lnTo>
                  <a:lnTo>
                    <a:pt x="648" y="92"/>
                  </a:lnTo>
                  <a:lnTo>
                    <a:pt x="658" y="97"/>
                  </a:lnTo>
                  <a:lnTo>
                    <a:pt x="668" y="99"/>
                  </a:lnTo>
                  <a:lnTo>
                    <a:pt x="679" y="100"/>
                  </a:lnTo>
                  <a:lnTo>
                    <a:pt x="691" y="99"/>
                  </a:lnTo>
                  <a:lnTo>
                    <a:pt x="702" y="96"/>
                  </a:lnTo>
                  <a:lnTo>
                    <a:pt x="691" y="96"/>
                  </a:lnTo>
                  <a:lnTo>
                    <a:pt x="680" y="93"/>
                  </a:lnTo>
                  <a:lnTo>
                    <a:pt x="671" y="90"/>
                  </a:lnTo>
                  <a:lnTo>
                    <a:pt x="665" y="85"/>
                  </a:lnTo>
                  <a:lnTo>
                    <a:pt x="661" y="81"/>
                  </a:lnTo>
                  <a:lnTo>
                    <a:pt x="660" y="76"/>
                  </a:lnTo>
                  <a:lnTo>
                    <a:pt x="661" y="72"/>
                  </a:lnTo>
                  <a:lnTo>
                    <a:pt x="667" y="69"/>
                  </a:lnTo>
                  <a:lnTo>
                    <a:pt x="688" y="65"/>
                  </a:lnTo>
                  <a:lnTo>
                    <a:pt x="710" y="61"/>
                  </a:lnTo>
                  <a:lnTo>
                    <a:pt x="732" y="61"/>
                  </a:lnTo>
                  <a:lnTo>
                    <a:pt x="753" y="62"/>
                  </a:lnTo>
                  <a:lnTo>
                    <a:pt x="772" y="66"/>
                  </a:lnTo>
                  <a:lnTo>
                    <a:pt x="792" y="70"/>
                  </a:lnTo>
                  <a:lnTo>
                    <a:pt x="809" y="76"/>
                  </a:lnTo>
                  <a:lnTo>
                    <a:pt x="825" y="83"/>
                  </a:lnTo>
                  <a:lnTo>
                    <a:pt x="821" y="76"/>
                  </a:lnTo>
                  <a:lnTo>
                    <a:pt x="807" y="70"/>
                  </a:lnTo>
                  <a:lnTo>
                    <a:pt x="794" y="65"/>
                  </a:lnTo>
                  <a:lnTo>
                    <a:pt x="782" y="60"/>
                  </a:lnTo>
                  <a:lnTo>
                    <a:pt x="769" y="57"/>
                  </a:lnTo>
                  <a:lnTo>
                    <a:pt x="756" y="54"/>
                  </a:lnTo>
                  <a:lnTo>
                    <a:pt x="741" y="52"/>
                  </a:lnTo>
                  <a:lnTo>
                    <a:pt x="726" y="51"/>
                  </a:lnTo>
                  <a:lnTo>
                    <a:pt x="710" y="51"/>
                  </a:lnTo>
                  <a:lnTo>
                    <a:pt x="694" y="51"/>
                  </a:lnTo>
                  <a:lnTo>
                    <a:pt x="679" y="52"/>
                  </a:lnTo>
                  <a:lnTo>
                    <a:pt x="663" y="53"/>
                  </a:lnTo>
                  <a:lnTo>
                    <a:pt x="648" y="54"/>
                  </a:lnTo>
                  <a:lnTo>
                    <a:pt x="633" y="57"/>
                  </a:lnTo>
                  <a:lnTo>
                    <a:pt x="618" y="59"/>
                  </a:lnTo>
                  <a:lnTo>
                    <a:pt x="603" y="61"/>
                  </a:lnTo>
                  <a:lnTo>
                    <a:pt x="589" y="63"/>
                  </a:lnTo>
                  <a:lnTo>
                    <a:pt x="576" y="67"/>
                  </a:lnTo>
                  <a:lnTo>
                    <a:pt x="562" y="70"/>
                  </a:lnTo>
                  <a:lnTo>
                    <a:pt x="549" y="75"/>
                  </a:lnTo>
                  <a:lnTo>
                    <a:pt x="536" y="80"/>
                  </a:lnTo>
                  <a:lnTo>
                    <a:pt x="524" y="84"/>
                  </a:lnTo>
                  <a:lnTo>
                    <a:pt x="512" y="89"/>
                  </a:lnTo>
                  <a:lnTo>
                    <a:pt x="501" y="95"/>
                  </a:lnTo>
                  <a:lnTo>
                    <a:pt x="489" y="100"/>
                  </a:lnTo>
                  <a:lnTo>
                    <a:pt x="480" y="105"/>
                  </a:lnTo>
                  <a:lnTo>
                    <a:pt x="470" y="111"/>
                  </a:lnTo>
                  <a:lnTo>
                    <a:pt x="457" y="118"/>
                  </a:lnTo>
                  <a:lnTo>
                    <a:pt x="442" y="126"/>
                  </a:lnTo>
                  <a:lnTo>
                    <a:pt x="426" y="135"/>
                  </a:lnTo>
                  <a:lnTo>
                    <a:pt x="410" y="144"/>
                  </a:lnTo>
                  <a:lnTo>
                    <a:pt x="393" y="153"/>
                  </a:lnTo>
                  <a:lnTo>
                    <a:pt x="374" y="164"/>
                  </a:lnTo>
                  <a:lnTo>
                    <a:pt x="358" y="167"/>
                  </a:lnTo>
                  <a:lnTo>
                    <a:pt x="353" y="162"/>
                  </a:lnTo>
                  <a:lnTo>
                    <a:pt x="357" y="151"/>
                  </a:lnTo>
                  <a:lnTo>
                    <a:pt x="365" y="138"/>
                  </a:lnTo>
                  <a:lnTo>
                    <a:pt x="357" y="142"/>
                  </a:lnTo>
                  <a:lnTo>
                    <a:pt x="349" y="147"/>
                  </a:lnTo>
                  <a:lnTo>
                    <a:pt x="343" y="151"/>
                  </a:lnTo>
                  <a:lnTo>
                    <a:pt x="337" y="158"/>
                  </a:lnTo>
                  <a:lnTo>
                    <a:pt x="334" y="164"/>
                  </a:lnTo>
                  <a:lnTo>
                    <a:pt x="332" y="171"/>
                  </a:lnTo>
                  <a:lnTo>
                    <a:pt x="330" y="177"/>
                  </a:lnTo>
                  <a:lnTo>
                    <a:pt x="330" y="182"/>
                  </a:lnTo>
                  <a:lnTo>
                    <a:pt x="311" y="192"/>
                  </a:lnTo>
                  <a:lnTo>
                    <a:pt x="290" y="200"/>
                  </a:lnTo>
                  <a:lnTo>
                    <a:pt x="269" y="205"/>
                  </a:lnTo>
                  <a:lnTo>
                    <a:pt x="248" y="210"/>
                  </a:lnTo>
                  <a:lnTo>
                    <a:pt x="226" y="212"/>
                  </a:lnTo>
                  <a:lnTo>
                    <a:pt x="204" y="215"/>
                  </a:lnTo>
                  <a:lnTo>
                    <a:pt x="183" y="215"/>
                  </a:lnTo>
                  <a:lnTo>
                    <a:pt x="162" y="214"/>
                  </a:lnTo>
                  <a:lnTo>
                    <a:pt x="143" y="212"/>
                  </a:lnTo>
                  <a:lnTo>
                    <a:pt x="124" y="209"/>
                  </a:lnTo>
                  <a:lnTo>
                    <a:pt x="107" y="205"/>
                  </a:lnTo>
                  <a:lnTo>
                    <a:pt x="91" y="201"/>
                  </a:lnTo>
                  <a:lnTo>
                    <a:pt x="77" y="196"/>
                  </a:lnTo>
                  <a:lnTo>
                    <a:pt x="66" y="190"/>
                  </a:lnTo>
                  <a:lnTo>
                    <a:pt x="57" y="185"/>
                  </a:lnTo>
                  <a:lnTo>
                    <a:pt x="50" y="179"/>
                  </a:lnTo>
                  <a:lnTo>
                    <a:pt x="47" y="173"/>
                  </a:lnTo>
                  <a:lnTo>
                    <a:pt x="47" y="167"/>
                  </a:lnTo>
                  <a:lnTo>
                    <a:pt x="51" y="162"/>
                  </a:lnTo>
                  <a:lnTo>
                    <a:pt x="57" y="156"/>
                  </a:lnTo>
                  <a:lnTo>
                    <a:pt x="65" y="152"/>
                  </a:lnTo>
                  <a:lnTo>
                    <a:pt x="73" y="149"/>
                  </a:lnTo>
                  <a:lnTo>
                    <a:pt x="82" y="148"/>
                  </a:lnTo>
                  <a:lnTo>
                    <a:pt x="90" y="148"/>
                  </a:lnTo>
                  <a:lnTo>
                    <a:pt x="84" y="144"/>
                  </a:lnTo>
                  <a:lnTo>
                    <a:pt x="78" y="142"/>
                  </a:lnTo>
                  <a:lnTo>
                    <a:pt x="73" y="141"/>
                  </a:lnTo>
                  <a:lnTo>
                    <a:pt x="66" y="141"/>
                  </a:lnTo>
                  <a:lnTo>
                    <a:pt x="58" y="141"/>
                  </a:lnTo>
                  <a:lnTo>
                    <a:pt x="50" y="142"/>
                  </a:lnTo>
                  <a:lnTo>
                    <a:pt x="39" y="143"/>
                  </a:lnTo>
                  <a:lnTo>
                    <a:pt x="28" y="143"/>
                  </a:lnTo>
                  <a:lnTo>
                    <a:pt x="22" y="118"/>
                  </a:lnTo>
                  <a:lnTo>
                    <a:pt x="25" y="93"/>
                  </a:lnTo>
                  <a:lnTo>
                    <a:pt x="37" y="74"/>
                  </a:lnTo>
                  <a:lnTo>
                    <a:pt x="55" y="55"/>
                  </a:lnTo>
                  <a:lnTo>
                    <a:pt x="80" y="40"/>
                  </a:lnTo>
                  <a:lnTo>
                    <a:pt x="108" y="29"/>
                  </a:lnTo>
                  <a:lnTo>
                    <a:pt x="141" y="21"/>
                  </a:lnTo>
                  <a:lnTo>
                    <a:pt x="175" y="16"/>
                  </a:lnTo>
                  <a:lnTo>
                    <a:pt x="196" y="15"/>
                  </a:lnTo>
                  <a:lnTo>
                    <a:pt x="215" y="15"/>
                  </a:lnTo>
                  <a:lnTo>
                    <a:pt x="234" y="17"/>
                  </a:lnTo>
                  <a:lnTo>
                    <a:pt x="251" y="18"/>
                  </a:lnTo>
                  <a:lnTo>
                    <a:pt x="267" y="22"/>
                  </a:lnTo>
                  <a:lnTo>
                    <a:pt x="282" y="25"/>
                  </a:lnTo>
                  <a:lnTo>
                    <a:pt x="295" y="29"/>
                  </a:lnTo>
                  <a:lnTo>
                    <a:pt x="306" y="32"/>
                  </a:lnTo>
                  <a:lnTo>
                    <a:pt x="291" y="16"/>
                  </a:lnTo>
                  <a:close/>
                </a:path>
              </a:pathLst>
            </a:custGeom>
            <a:solidFill>
              <a:srgbClr val="4F261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50" name="Freeform 18"/>
            <p:cNvSpPr/>
            <p:nvPr/>
          </p:nvSpPr>
          <p:spPr>
            <a:xfrm flipV="1">
              <a:off x="2520" y="1134"/>
              <a:ext cx="319" cy="292"/>
            </a:xfrm>
            <a:custGeom>
              <a:avLst/>
              <a:gdLst/>
              <a:ahLst/>
              <a:cxnLst>
                <a:cxn ang="0">
                  <a:pos x="115" y="15"/>
                </a:cxn>
                <a:cxn ang="0">
                  <a:pos x="165" y="0"/>
                </a:cxn>
                <a:cxn ang="0">
                  <a:pos x="230" y="17"/>
                </a:cxn>
                <a:cxn ang="0">
                  <a:pos x="196" y="22"/>
                </a:cxn>
                <a:cxn ang="0">
                  <a:pos x="222" y="39"/>
                </a:cxn>
                <a:cxn ang="0">
                  <a:pos x="271" y="66"/>
                </a:cxn>
                <a:cxn ang="0">
                  <a:pos x="299" y="99"/>
                </a:cxn>
                <a:cxn ang="0">
                  <a:pos x="263" y="99"/>
                </a:cxn>
                <a:cxn ang="0">
                  <a:pos x="282" y="117"/>
                </a:cxn>
                <a:cxn ang="0">
                  <a:pos x="309" y="155"/>
                </a:cxn>
                <a:cxn ang="0">
                  <a:pos x="319" y="188"/>
                </a:cxn>
                <a:cxn ang="0">
                  <a:pos x="285" y="180"/>
                </a:cxn>
                <a:cxn ang="0">
                  <a:pos x="277" y="206"/>
                </a:cxn>
                <a:cxn ang="0">
                  <a:pos x="258" y="256"/>
                </a:cxn>
                <a:cxn ang="0">
                  <a:pos x="228" y="292"/>
                </a:cxn>
                <a:cxn ang="0">
                  <a:pos x="221" y="258"/>
                </a:cxn>
                <a:cxn ang="0">
                  <a:pos x="188" y="233"/>
                </a:cxn>
                <a:cxn ang="0">
                  <a:pos x="169" y="221"/>
                </a:cxn>
                <a:cxn ang="0">
                  <a:pos x="169" y="247"/>
                </a:cxn>
                <a:cxn ang="0">
                  <a:pos x="142" y="235"/>
                </a:cxn>
                <a:cxn ang="0">
                  <a:pos x="116" y="215"/>
                </a:cxn>
                <a:cxn ang="0">
                  <a:pos x="104" y="200"/>
                </a:cxn>
                <a:cxn ang="0">
                  <a:pos x="95" y="216"/>
                </a:cxn>
                <a:cxn ang="0">
                  <a:pos x="68" y="196"/>
                </a:cxn>
                <a:cxn ang="0">
                  <a:pos x="42" y="165"/>
                </a:cxn>
                <a:cxn ang="0">
                  <a:pos x="29" y="146"/>
                </a:cxn>
                <a:cxn ang="0">
                  <a:pos x="16" y="165"/>
                </a:cxn>
                <a:cxn ang="0">
                  <a:pos x="0" y="95"/>
                </a:cxn>
                <a:cxn ang="0">
                  <a:pos x="34" y="42"/>
                </a:cxn>
                <a:cxn ang="0">
                  <a:pos x="80" y="56"/>
                </a:cxn>
                <a:cxn ang="0">
                  <a:pos x="70" y="119"/>
                </a:cxn>
                <a:cxn ang="0">
                  <a:pos x="93" y="70"/>
                </a:cxn>
                <a:cxn ang="0">
                  <a:pos x="138" y="87"/>
                </a:cxn>
                <a:cxn ang="0">
                  <a:pos x="146" y="115"/>
                </a:cxn>
                <a:cxn ang="0">
                  <a:pos x="134" y="162"/>
                </a:cxn>
                <a:cxn ang="0">
                  <a:pos x="153" y="132"/>
                </a:cxn>
                <a:cxn ang="0">
                  <a:pos x="180" y="142"/>
                </a:cxn>
                <a:cxn ang="0">
                  <a:pos x="204" y="172"/>
                </a:cxn>
                <a:cxn ang="0">
                  <a:pos x="222" y="208"/>
                </a:cxn>
                <a:cxn ang="0">
                  <a:pos x="211" y="165"/>
                </a:cxn>
                <a:cxn ang="0">
                  <a:pos x="222" y="152"/>
                </a:cxn>
                <a:cxn ang="0">
                  <a:pos x="239" y="151"/>
                </a:cxn>
                <a:cxn ang="0">
                  <a:pos x="217" y="135"/>
                </a:cxn>
                <a:cxn ang="0">
                  <a:pos x="196" y="130"/>
                </a:cxn>
                <a:cxn ang="0">
                  <a:pos x="177" y="102"/>
                </a:cxn>
                <a:cxn ang="0">
                  <a:pos x="170" y="85"/>
                </a:cxn>
                <a:cxn ang="0">
                  <a:pos x="194" y="79"/>
                </a:cxn>
                <a:cxn ang="0">
                  <a:pos x="215" y="85"/>
                </a:cxn>
                <a:cxn ang="0">
                  <a:pos x="209" y="76"/>
                </a:cxn>
                <a:cxn ang="0">
                  <a:pos x="180" y="59"/>
                </a:cxn>
                <a:cxn ang="0">
                  <a:pos x="149" y="62"/>
                </a:cxn>
                <a:cxn ang="0">
                  <a:pos x="128" y="50"/>
                </a:cxn>
                <a:cxn ang="0">
                  <a:pos x="108" y="37"/>
                </a:cxn>
              </a:cxnLst>
              <a:pathLst>
                <a:path w="234" h="234">
                  <a:moveTo>
                    <a:pt x="73" y="25"/>
                  </a:moveTo>
                  <a:lnTo>
                    <a:pt x="77" y="19"/>
                  </a:lnTo>
                  <a:lnTo>
                    <a:pt x="84" y="12"/>
                  </a:lnTo>
                  <a:lnTo>
                    <a:pt x="94" y="7"/>
                  </a:lnTo>
                  <a:lnTo>
                    <a:pt x="107" y="2"/>
                  </a:lnTo>
                  <a:lnTo>
                    <a:pt x="121" y="0"/>
                  </a:lnTo>
                  <a:lnTo>
                    <a:pt x="136" y="1"/>
                  </a:lnTo>
                  <a:lnTo>
                    <a:pt x="152" y="4"/>
                  </a:lnTo>
                  <a:lnTo>
                    <a:pt x="169" y="14"/>
                  </a:lnTo>
                  <a:lnTo>
                    <a:pt x="160" y="15"/>
                  </a:lnTo>
                  <a:lnTo>
                    <a:pt x="152" y="16"/>
                  </a:lnTo>
                  <a:lnTo>
                    <a:pt x="144" y="18"/>
                  </a:lnTo>
                  <a:lnTo>
                    <a:pt x="136" y="22"/>
                  </a:lnTo>
                  <a:lnTo>
                    <a:pt x="150" y="26"/>
                  </a:lnTo>
                  <a:lnTo>
                    <a:pt x="163" y="31"/>
                  </a:lnTo>
                  <a:lnTo>
                    <a:pt x="177" y="38"/>
                  </a:lnTo>
                  <a:lnTo>
                    <a:pt x="189" y="45"/>
                  </a:lnTo>
                  <a:lnTo>
                    <a:pt x="199" y="53"/>
                  </a:lnTo>
                  <a:lnTo>
                    <a:pt x="208" y="62"/>
                  </a:lnTo>
                  <a:lnTo>
                    <a:pt x="215" y="70"/>
                  </a:lnTo>
                  <a:lnTo>
                    <a:pt x="219" y="79"/>
                  </a:lnTo>
                  <a:lnTo>
                    <a:pt x="211" y="79"/>
                  </a:lnTo>
                  <a:lnTo>
                    <a:pt x="203" y="80"/>
                  </a:lnTo>
                  <a:lnTo>
                    <a:pt x="193" y="79"/>
                  </a:lnTo>
                  <a:lnTo>
                    <a:pt x="186" y="78"/>
                  </a:lnTo>
                  <a:lnTo>
                    <a:pt x="197" y="85"/>
                  </a:lnTo>
                  <a:lnTo>
                    <a:pt x="207" y="94"/>
                  </a:lnTo>
                  <a:lnTo>
                    <a:pt x="215" y="105"/>
                  </a:lnTo>
                  <a:lnTo>
                    <a:pt x="222" y="114"/>
                  </a:lnTo>
                  <a:lnTo>
                    <a:pt x="227" y="124"/>
                  </a:lnTo>
                  <a:lnTo>
                    <a:pt x="231" y="135"/>
                  </a:lnTo>
                  <a:lnTo>
                    <a:pt x="234" y="144"/>
                  </a:lnTo>
                  <a:lnTo>
                    <a:pt x="234" y="151"/>
                  </a:lnTo>
                  <a:lnTo>
                    <a:pt x="224" y="149"/>
                  </a:lnTo>
                  <a:lnTo>
                    <a:pt x="216" y="146"/>
                  </a:lnTo>
                  <a:lnTo>
                    <a:pt x="209" y="144"/>
                  </a:lnTo>
                  <a:lnTo>
                    <a:pt x="203" y="141"/>
                  </a:lnTo>
                  <a:lnTo>
                    <a:pt x="204" y="152"/>
                  </a:lnTo>
                  <a:lnTo>
                    <a:pt x="203" y="165"/>
                  </a:lnTo>
                  <a:lnTo>
                    <a:pt x="199" y="177"/>
                  </a:lnTo>
                  <a:lnTo>
                    <a:pt x="195" y="191"/>
                  </a:lnTo>
                  <a:lnTo>
                    <a:pt x="189" y="205"/>
                  </a:lnTo>
                  <a:lnTo>
                    <a:pt x="182" y="217"/>
                  </a:lnTo>
                  <a:lnTo>
                    <a:pt x="174" y="227"/>
                  </a:lnTo>
                  <a:lnTo>
                    <a:pt x="167" y="234"/>
                  </a:lnTo>
                  <a:lnTo>
                    <a:pt x="170" y="224"/>
                  </a:lnTo>
                  <a:lnTo>
                    <a:pt x="168" y="216"/>
                  </a:lnTo>
                  <a:lnTo>
                    <a:pt x="162" y="207"/>
                  </a:lnTo>
                  <a:lnTo>
                    <a:pt x="155" y="201"/>
                  </a:lnTo>
                  <a:lnTo>
                    <a:pt x="147" y="194"/>
                  </a:lnTo>
                  <a:lnTo>
                    <a:pt x="138" y="187"/>
                  </a:lnTo>
                  <a:lnTo>
                    <a:pt x="131" y="180"/>
                  </a:lnTo>
                  <a:lnTo>
                    <a:pt x="127" y="172"/>
                  </a:lnTo>
                  <a:lnTo>
                    <a:pt x="124" y="177"/>
                  </a:lnTo>
                  <a:lnTo>
                    <a:pt x="123" y="183"/>
                  </a:lnTo>
                  <a:lnTo>
                    <a:pt x="123" y="190"/>
                  </a:lnTo>
                  <a:lnTo>
                    <a:pt x="124" y="198"/>
                  </a:lnTo>
                  <a:lnTo>
                    <a:pt x="117" y="195"/>
                  </a:lnTo>
                  <a:lnTo>
                    <a:pt x="111" y="191"/>
                  </a:lnTo>
                  <a:lnTo>
                    <a:pt x="104" y="188"/>
                  </a:lnTo>
                  <a:lnTo>
                    <a:pt x="97" y="183"/>
                  </a:lnTo>
                  <a:lnTo>
                    <a:pt x="90" y="179"/>
                  </a:lnTo>
                  <a:lnTo>
                    <a:pt x="85" y="172"/>
                  </a:lnTo>
                  <a:lnTo>
                    <a:pt x="82" y="165"/>
                  </a:lnTo>
                  <a:lnTo>
                    <a:pt x="79" y="156"/>
                  </a:lnTo>
                  <a:lnTo>
                    <a:pt x="76" y="160"/>
                  </a:lnTo>
                  <a:lnTo>
                    <a:pt x="74" y="165"/>
                  </a:lnTo>
                  <a:lnTo>
                    <a:pt x="71" y="169"/>
                  </a:lnTo>
                  <a:lnTo>
                    <a:pt x="70" y="173"/>
                  </a:lnTo>
                  <a:lnTo>
                    <a:pt x="63" y="168"/>
                  </a:lnTo>
                  <a:lnTo>
                    <a:pt x="56" y="164"/>
                  </a:lnTo>
                  <a:lnTo>
                    <a:pt x="50" y="157"/>
                  </a:lnTo>
                  <a:lnTo>
                    <a:pt x="41" y="150"/>
                  </a:lnTo>
                  <a:lnTo>
                    <a:pt x="36" y="142"/>
                  </a:lnTo>
                  <a:lnTo>
                    <a:pt x="31" y="132"/>
                  </a:lnTo>
                  <a:lnTo>
                    <a:pt x="28" y="122"/>
                  </a:lnTo>
                  <a:lnTo>
                    <a:pt x="26" y="111"/>
                  </a:lnTo>
                  <a:lnTo>
                    <a:pt x="21" y="117"/>
                  </a:lnTo>
                  <a:lnTo>
                    <a:pt x="16" y="123"/>
                  </a:lnTo>
                  <a:lnTo>
                    <a:pt x="13" y="129"/>
                  </a:lnTo>
                  <a:lnTo>
                    <a:pt x="12" y="132"/>
                  </a:lnTo>
                  <a:lnTo>
                    <a:pt x="5" y="115"/>
                  </a:lnTo>
                  <a:lnTo>
                    <a:pt x="0" y="95"/>
                  </a:lnTo>
                  <a:lnTo>
                    <a:pt x="0" y="76"/>
                  </a:lnTo>
                  <a:lnTo>
                    <a:pt x="3" y="59"/>
                  </a:lnTo>
                  <a:lnTo>
                    <a:pt x="13" y="44"/>
                  </a:lnTo>
                  <a:lnTo>
                    <a:pt x="25" y="34"/>
                  </a:lnTo>
                  <a:lnTo>
                    <a:pt x="44" y="31"/>
                  </a:lnTo>
                  <a:lnTo>
                    <a:pt x="68" y="37"/>
                  </a:lnTo>
                  <a:lnTo>
                    <a:pt x="59" y="45"/>
                  </a:lnTo>
                  <a:lnTo>
                    <a:pt x="50" y="60"/>
                  </a:lnTo>
                  <a:lnTo>
                    <a:pt x="45" y="77"/>
                  </a:lnTo>
                  <a:lnTo>
                    <a:pt x="51" y="95"/>
                  </a:lnTo>
                  <a:lnTo>
                    <a:pt x="54" y="82"/>
                  </a:lnTo>
                  <a:lnTo>
                    <a:pt x="59" y="67"/>
                  </a:lnTo>
                  <a:lnTo>
                    <a:pt x="68" y="56"/>
                  </a:lnTo>
                  <a:lnTo>
                    <a:pt x="84" y="53"/>
                  </a:lnTo>
                  <a:lnTo>
                    <a:pt x="93" y="62"/>
                  </a:lnTo>
                  <a:lnTo>
                    <a:pt x="101" y="70"/>
                  </a:lnTo>
                  <a:lnTo>
                    <a:pt x="109" y="78"/>
                  </a:lnTo>
                  <a:lnTo>
                    <a:pt x="114" y="86"/>
                  </a:lnTo>
                  <a:lnTo>
                    <a:pt x="107" y="92"/>
                  </a:lnTo>
                  <a:lnTo>
                    <a:pt x="101" y="100"/>
                  </a:lnTo>
                  <a:lnTo>
                    <a:pt x="98" y="113"/>
                  </a:lnTo>
                  <a:lnTo>
                    <a:pt x="98" y="130"/>
                  </a:lnTo>
                  <a:lnTo>
                    <a:pt x="102" y="120"/>
                  </a:lnTo>
                  <a:lnTo>
                    <a:pt x="107" y="112"/>
                  </a:lnTo>
                  <a:lnTo>
                    <a:pt x="112" y="106"/>
                  </a:lnTo>
                  <a:lnTo>
                    <a:pt x="117" y="104"/>
                  </a:lnTo>
                  <a:lnTo>
                    <a:pt x="125" y="108"/>
                  </a:lnTo>
                  <a:lnTo>
                    <a:pt x="132" y="114"/>
                  </a:lnTo>
                  <a:lnTo>
                    <a:pt x="138" y="122"/>
                  </a:lnTo>
                  <a:lnTo>
                    <a:pt x="144" y="130"/>
                  </a:lnTo>
                  <a:lnTo>
                    <a:pt x="150" y="138"/>
                  </a:lnTo>
                  <a:lnTo>
                    <a:pt x="154" y="147"/>
                  </a:lnTo>
                  <a:lnTo>
                    <a:pt x="159" y="158"/>
                  </a:lnTo>
                  <a:lnTo>
                    <a:pt x="163" y="167"/>
                  </a:lnTo>
                  <a:lnTo>
                    <a:pt x="161" y="152"/>
                  </a:lnTo>
                  <a:lnTo>
                    <a:pt x="159" y="141"/>
                  </a:lnTo>
                  <a:lnTo>
                    <a:pt x="155" y="132"/>
                  </a:lnTo>
                  <a:lnTo>
                    <a:pt x="152" y="124"/>
                  </a:lnTo>
                  <a:lnTo>
                    <a:pt x="157" y="121"/>
                  </a:lnTo>
                  <a:lnTo>
                    <a:pt x="163" y="122"/>
                  </a:lnTo>
                  <a:lnTo>
                    <a:pt x="170" y="126"/>
                  </a:lnTo>
                  <a:lnTo>
                    <a:pt x="178" y="128"/>
                  </a:lnTo>
                  <a:lnTo>
                    <a:pt x="175" y="121"/>
                  </a:lnTo>
                  <a:lnTo>
                    <a:pt x="170" y="115"/>
                  </a:lnTo>
                  <a:lnTo>
                    <a:pt x="165" y="112"/>
                  </a:lnTo>
                  <a:lnTo>
                    <a:pt x="159" y="108"/>
                  </a:lnTo>
                  <a:lnTo>
                    <a:pt x="153" y="107"/>
                  </a:lnTo>
                  <a:lnTo>
                    <a:pt x="147" y="105"/>
                  </a:lnTo>
                  <a:lnTo>
                    <a:pt x="144" y="104"/>
                  </a:lnTo>
                  <a:lnTo>
                    <a:pt x="140" y="102"/>
                  </a:lnTo>
                  <a:lnTo>
                    <a:pt x="136" y="92"/>
                  </a:lnTo>
                  <a:lnTo>
                    <a:pt x="130" y="82"/>
                  </a:lnTo>
                  <a:lnTo>
                    <a:pt x="125" y="75"/>
                  </a:lnTo>
                  <a:lnTo>
                    <a:pt x="123" y="71"/>
                  </a:lnTo>
                  <a:lnTo>
                    <a:pt x="125" y="68"/>
                  </a:lnTo>
                  <a:lnTo>
                    <a:pt x="130" y="65"/>
                  </a:lnTo>
                  <a:lnTo>
                    <a:pt x="136" y="63"/>
                  </a:lnTo>
                  <a:lnTo>
                    <a:pt x="142" y="63"/>
                  </a:lnTo>
                  <a:lnTo>
                    <a:pt x="147" y="63"/>
                  </a:lnTo>
                  <a:lnTo>
                    <a:pt x="153" y="65"/>
                  </a:lnTo>
                  <a:lnTo>
                    <a:pt x="158" y="68"/>
                  </a:lnTo>
                  <a:lnTo>
                    <a:pt x="161" y="72"/>
                  </a:lnTo>
                  <a:lnTo>
                    <a:pt x="158" y="67"/>
                  </a:lnTo>
                  <a:lnTo>
                    <a:pt x="153" y="61"/>
                  </a:lnTo>
                  <a:lnTo>
                    <a:pt x="147" y="55"/>
                  </a:lnTo>
                  <a:lnTo>
                    <a:pt x="140" y="50"/>
                  </a:lnTo>
                  <a:lnTo>
                    <a:pt x="132" y="47"/>
                  </a:lnTo>
                  <a:lnTo>
                    <a:pt x="124" y="46"/>
                  </a:lnTo>
                  <a:lnTo>
                    <a:pt x="117" y="47"/>
                  </a:lnTo>
                  <a:lnTo>
                    <a:pt x="109" y="50"/>
                  </a:lnTo>
                  <a:lnTo>
                    <a:pt x="105" y="47"/>
                  </a:lnTo>
                  <a:lnTo>
                    <a:pt x="99" y="44"/>
                  </a:lnTo>
                  <a:lnTo>
                    <a:pt x="94" y="40"/>
                  </a:lnTo>
                  <a:lnTo>
                    <a:pt x="89" y="37"/>
                  </a:lnTo>
                  <a:lnTo>
                    <a:pt x="84" y="33"/>
                  </a:lnTo>
                  <a:lnTo>
                    <a:pt x="79" y="30"/>
                  </a:lnTo>
                  <a:lnTo>
                    <a:pt x="75" y="27"/>
                  </a:lnTo>
                  <a:lnTo>
                    <a:pt x="73" y="25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51" name="Freeform 19"/>
            <p:cNvSpPr/>
            <p:nvPr/>
          </p:nvSpPr>
          <p:spPr>
            <a:xfrm flipV="1">
              <a:off x="2941" y="1161"/>
              <a:ext cx="330" cy="350"/>
            </a:xfrm>
            <a:custGeom>
              <a:avLst/>
              <a:gdLst/>
              <a:ahLst/>
              <a:cxnLst>
                <a:cxn ang="0">
                  <a:pos x="265" y="331"/>
                </a:cxn>
                <a:cxn ang="0">
                  <a:pos x="299" y="293"/>
                </a:cxn>
                <a:cxn ang="0">
                  <a:pos x="297" y="234"/>
                </a:cxn>
                <a:cxn ang="0">
                  <a:pos x="325" y="244"/>
                </a:cxn>
                <a:cxn ang="0">
                  <a:pos x="323" y="191"/>
                </a:cxn>
                <a:cxn ang="0">
                  <a:pos x="301" y="133"/>
                </a:cxn>
                <a:cxn ang="0">
                  <a:pos x="330" y="141"/>
                </a:cxn>
                <a:cxn ang="0">
                  <a:pos x="307" y="96"/>
                </a:cxn>
                <a:cxn ang="0">
                  <a:pos x="271" y="58"/>
                </a:cxn>
                <a:cxn ang="0">
                  <a:pos x="241" y="38"/>
                </a:cxn>
                <a:cxn ang="0">
                  <a:pos x="265" y="24"/>
                </a:cxn>
                <a:cxn ang="0">
                  <a:pos x="185" y="4"/>
                </a:cxn>
                <a:cxn ang="0">
                  <a:pos x="110" y="11"/>
                </a:cxn>
                <a:cxn ang="0">
                  <a:pos x="98" y="61"/>
                </a:cxn>
                <a:cxn ang="0">
                  <a:pos x="115" y="70"/>
                </a:cxn>
                <a:cxn ang="0">
                  <a:pos x="151" y="60"/>
                </a:cxn>
                <a:cxn ang="0">
                  <a:pos x="190" y="63"/>
                </a:cxn>
                <a:cxn ang="0">
                  <a:pos x="194" y="73"/>
                </a:cxn>
                <a:cxn ang="0">
                  <a:pos x="158" y="84"/>
                </a:cxn>
                <a:cxn ang="0">
                  <a:pos x="138" y="91"/>
                </a:cxn>
                <a:cxn ang="0">
                  <a:pos x="151" y="106"/>
                </a:cxn>
                <a:cxn ang="0">
                  <a:pos x="175" y="124"/>
                </a:cxn>
                <a:cxn ang="0">
                  <a:pos x="192" y="135"/>
                </a:cxn>
                <a:cxn ang="0">
                  <a:pos x="218" y="135"/>
                </a:cxn>
                <a:cxn ang="0">
                  <a:pos x="248" y="148"/>
                </a:cxn>
                <a:cxn ang="0">
                  <a:pos x="259" y="164"/>
                </a:cxn>
                <a:cxn ang="0">
                  <a:pos x="239" y="159"/>
                </a:cxn>
                <a:cxn ang="0">
                  <a:pos x="221" y="156"/>
                </a:cxn>
                <a:cxn ang="0">
                  <a:pos x="229" y="179"/>
                </a:cxn>
                <a:cxn ang="0">
                  <a:pos x="252" y="225"/>
                </a:cxn>
                <a:cxn ang="0">
                  <a:pos x="262" y="266"/>
                </a:cxn>
                <a:cxn ang="0">
                  <a:pos x="232" y="213"/>
                </a:cxn>
                <a:cxn ang="0">
                  <a:pos x="199" y="164"/>
                </a:cxn>
                <a:cxn ang="0">
                  <a:pos x="169" y="159"/>
                </a:cxn>
                <a:cxn ang="0">
                  <a:pos x="151" y="193"/>
                </a:cxn>
                <a:cxn ang="0">
                  <a:pos x="157" y="144"/>
                </a:cxn>
                <a:cxn ang="0">
                  <a:pos x="149" y="128"/>
                </a:cxn>
                <a:cxn ang="0">
                  <a:pos x="131" y="114"/>
                </a:cxn>
                <a:cxn ang="0">
                  <a:pos x="112" y="103"/>
                </a:cxn>
                <a:cxn ang="0">
                  <a:pos x="82" y="150"/>
                </a:cxn>
                <a:cxn ang="0">
                  <a:pos x="79" y="116"/>
                </a:cxn>
                <a:cxn ang="0">
                  <a:pos x="80" y="80"/>
                </a:cxn>
                <a:cxn ang="0">
                  <a:pos x="48" y="69"/>
                </a:cxn>
                <a:cxn ang="0">
                  <a:pos x="20" y="69"/>
                </a:cxn>
                <a:cxn ang="0">
                  <a:pos x="0" y="136"/>
                </a:cxn>
                <a:cxn ang="0">
                  <a:pos x="34" y="199"/>
                </a:cxn>
                <a:cxn ang="0">
                  <a:pos x="49" y="180"/>
                </a:cxn>
                <a:cxn ang="0">
                  <a:pos x="63" y="218"/>
                </a:cxn>
                <a:cxn ang="0">
                  <a:pos x="89" y="255"/>
                </a:cxn>
                <a:cxn ang="0">
                  <a:pos x="105" y="258"/>
                </a:cxn>
                <a:cxn ang="0">
                  <a:pos x="121" y="229"/>
                </a:cxn>
                <a:cxn ang="0">
                  <a:pos x="140" y="253"/>
                </a:cxn>
                <a:cxn ang="0">
                  <a:pos x="158" y="268"/>
                </a:cxn>
                <a:cxn ang="0">
                  <a:pos x="176" y="278"/>
                </a:cxn>
                <a:cxn ang="0">
                  <a:pos x="184" y="306"/>
                </a:cxn>
                <a:cxn ang="0">
                  <a:pos x="206" y="280"/>
                </a:cxn>
                <a:cxn ang="0">
                  <a:pos x="232" y="296"/>
                </a:cxn>
              </a:cxnLst>
              <a:pathLst>
                <a:path w="242" h="280">
                  <a:moveTo>
                    <a:pt x="169" y="280"/>
                  </a:moveTo>
                  <a:lnTo>
                    <a:pt x="182" y="273"/>
                  </a:lnTo>
                  <a:lnTo>
                    <a:pt x="194" y="265"/>
                  </a:lnTo>
                  <a:lnTo>
                    <a:pt x="204" y="256"/>
                  </a:lnTo>
                  <a:lnTo>
                    <a:pt x="213" y="245"/>
                  </a:lnTo>
                  <a:lnTo>
                    <a:pt x="219" y="234"/>
                  </a:lnTo>
                  <a:lnTo>
                    <a:pt x="222" y="220"/>
                  </a:lnTo>
                  <a:lnTo>
                    <a:pt x="222" y="204"/>
                  </a:lnTo>
                  <a:lnTo>
                    <a:pt x="218" y="187"/>
                  </a:lnTo>
                  <a:lnTo>
                    <a:pt x="227" y="189"/>
                  </a:lnTo>
                  <a:lnTo>
                    <a:pt x="234" y="191"/>
                  </a:lnTo>
                  <a:lnTo>
                    <a:pt x="238" y="195"/>
                  </a:lnTo>
                  <a:lnTo>
                    <a:pt x="242" y="199"/>
                  </a:lnTo>
                  <a:lnTo>
                    <a:pt x="242" y="177"/>
                  </a:lnTo>
                  <a:lnTo>
                    <a:pt x="237" y="153"/>
                  </a:lnTo>
                  <a:lnTo>
                    <a:pt x="228" y="129"/>
                  </a:lnTo>
                  <a:lnTo>
                    <a:pt x="212" y="108"/>
                  </a:lnTo>
                  <a:lnTo>
                    <a:pt x="221" y="106"/>
                  </a:lnTo>
                  <a:lnTo>
                    <a:pt x="229" y="106"/>
                  </a:lnTo>
                  <a:lnTo>
                    <a:pt x="236" y="108"/>
                  </a:lnTo>
                  <a:lnTo>
                    <a:pt x="242" y="113"/>
                  </a:lnTo>
                  <a:lnTo>
                    <a:pt x="236" y="101"/>
                  </a:lnTo>
                  <a:lnTo>
                    <a:pt x="231" y="88"/>
                  </a:lnTo>
                  <a:lnTo>
                    <a:pt x="225" y="77"/>
                  </a:lnTo>
                  <a:lnTo>
                    <a:pt x="218" y="65"/>
                  </a:lnTo>
                  <a:lnTo>
                    <a:pt x="210" y="55"/>
                  </a:lnTo>
                  <a:lnTo>
                    <a:pt x="199" y="46"/>
                  </a:lnTo>
                  <a:lnTo>
                    <a:pt x="188" y="39"/>
                  </a:lnTo>
                  <a:lnTo>
                    <a:pt x="173" y="34"/>
                  </a:lnTo>
                  <a:lnTo>
                    <a:pt x="177" y="30"/>
                  </a:lnTo>
                  <a:lnTo>
                    <a:pt x="183" y="25"/>
                  </a:lnTo>
                  <a:lnTo>
                    <a:pt x="189" y="22"/>
                  </a:lnTo>
                  <a:lnTo>
                    <a:pt x="194" y="19"/>
                  </a:lnTo>
                  <a:lnTo>
                    <a:pt x="177" y="13"/>
                  </a:lnTo>
                  <a:lnTo>
                    <a:pt x="157" y="8"/>
                  </a:lnTo>
                  <a:lnTo>
                    <a:pt x="136" y="3"/>
                  </a:lnTo>
                  <a:lnTo>
                    <a:pt x="115" y="0"/>
                  </a:lnTo>
                  <a:lnTo>
                    <a:pt x="97" y="1"/>
                  </a:lnTo>
                  <a:lnTo>
                    <a:pt x="81" y="9"/>
                  </a:lnTo>
                  <a:lnTo>
                    <a:pt x="70" y="23"/>
                  </a:lnTo>
                  <a:lnTo>
                    <a:pt x="67" y="47"/>
                  </a:lnTo>
                  <a:lnTo>
                    <a:pt x="72" y="49"/>
                  </a:lnTo>
                  <a:lnTo>
                    <a:pt x="76" y="52"/>
                  </a:lnTo>
                  <a:lnTo>
                    <a:pt x="81" y="53"/>
                  </a:lnTo>
                  <a:lnTo>
                    <a:pt x="84" y="56"/>
                  </a:lnTo>
                  <a:lnTo>
                    <a:pt x="92" y="52"/>
                  </a:lnTo>
                  <a:lnTo>
                    <a:pt x="101" y="49"/>
                  </a:lnTo>
                  <a:lnTo>
                    <a:pt x="111" y="48"/>
                  </a:lnTo>
                  <a:lnTo>
                    <a:pt x="121" y="47"/>
                  </a:lnTo>
                  <a:lnTo>
                    <a:pt x="130" y="48"/>
                  </a:lnTo>
                  <a:lnTo>
                    <a:pt x="139" y="50"/>
                  </a:lnTo>
                  <a:lnTo>
                    <a:pt x="146" y="53"/>
                  </a:lnTo>
                  <a:lnTo>
                    <a:pt x="153" y="55"/>
                  </a:lnTo>
                  <a:lnTo>
                    <a:pt x="142" y="58"/>
                  </a:lnTo>
                  <a:lnTo>
                    <a:pt x="131" y="61"/>
                  </a:lnTo>
                  <a:lnTo>
                    <a:pt x="123" y="64"/>
                  </a:lnTo>
                  <a:lnTo>
                    <a:pt x="116" y="67"/>
                  </a:lnTo>
                  <a:lnTo>
                    <a:pt x="111" y="69"/>
                  </a:lnTo>
                  <a:lnTo>
                    <a:pt x="105" y="71"/>
                  </a:lnTo>
                  <a:lnTo>
                    <a:pt x="101" y="73"/>
                  </a:lnTo>
                  <a:lnTo>
                    <a:pt x="97" y="76"/>
                  </a:lnTo>
                  <a:lnTo>
                    <a:pt x="104" y="80"/>
                  </a:lnTo>
                  <a:lnTo>
                    <a:pt x="111" y="85"/>
                  </a:lnTo>
                  <a:lnTo>
                    <a:pt x="116" y="90"/>
                  </a:lnTo>
                  <a:lnTo>
                    <a:pt x="122" y="94"/>
                  </a:lnTo>
                  <a:lnTo>
                    <a:pt x="128" y="99"/>
                  </a:lnTo>
                  <a:lnTo>
                    <a:pt x="133" y="102"/>
                  </a:lnTo>
                  <a:lnTo>
                    <a:pt x="136" y="106"/>
                  </a:lnTo>
                  <a:lnTo>
                    <a:pt x="141" y="108"/>
                  </a:lnTo>
                  <a:lnTo>
                    <a:pt x="146" y="107"/>
                  </a:lnTo>
                  <a:lnTo>
                    <a:pt x="153" y="107"/>
                  </a:lnTo>
                  <a:lnTo>
                    <a:pt x="160" y="108"/>
                  </a:lnTo>
                  <a:lnTo>
                    <a:pt x="167" y="110"/>
                  </a:lnTo>
                  <a:lnTo>
                    <a:pt x="174" y="114"/>
                  </a:lnTo>
                  <a:lnTo>
                    <a:pt x="182" y="118"/>
                  </a:lnTo>
                  <a:lnTo>
                    <a:pt x="189" y="125"/>
                  </a:lnTo>
                  <a:lnTo>
                    <a:pt x="196" y="133"/>
                  </a:lnTo>
                  <a:lnTo>
                    <a:pt x="190" y="131"/>
                  </a:lnTo>
                  <a:lnTo>
                    <a:pt x="184" y="129"/>
                  </a:lnTo>
                  <a:lnTo>
                    <a:pt x="180" y="128"/>
                  </a:lnTo>
                  <a:lnTo>
                    <a:pt x="175" y="127"/>
                  </a:lnTo>
                  <a:lnTo>
                    <a:pt x="170" y="125"/>
                  </a:lnTo>
                  <a:lnTo>
                    <a:pt x="167" y="125"/>
                  </a:lnTo>
                  <a:lnTo>
                    <a:pt x="162" y="125"/>
                  </a:lnTo>
                  <a:lnTo>
                    <a:pt x="158" y="125"/>
                  </a:lnTo>
                  <a:lnTo>
                    <a:pt x="162" y="133"/>
                  </a:lnTo>
                  <a:lnTo>
                    <a:pt x="168" y="143"/>
                  </a:lnTo>
                  <a:lnTo>
                    <a:pt x="174" y="154"/>
                  </a:lnTo>
                  <a:lnTo>
                    <a:pt x="180" y="167"/>
                  </a:lnTo>
                  <a:lnTo>
                    <a:pt x="185" y="180"/>
                  </a:lnTo>
                  <a:lnTo>
                    <a:pt x="189" y="192"/>
                  </a:lnTo>
                  <a:lnTo>
                    <a:pt x="191" y="204"/>
                  </a:lnTo>
                  <a:lnTo>
                    <a:pt x="192" y="213"/>
                  </a:lnTo>
                  <a:lnTo>
                    <a:pt x="185" y="200"/>
                  </a:lnTo>
                  <a:lnTo>
                    <a:pt x="177" y="185"/>
                  </a:lnTo>
                  <a:lnTo>
                    <a:pt x="170" y="170"/>
                  </a:lnTo>
                  <a:lnTo>
                    <a:pt x="162" y="155"/>
                  </a:lnTo>
                  <a:lnTo>
                    <a:pt x="154" y="143"/>
                  </a:lnTo>
                  <a:lnTo>
                    <a:pt x="146" y="131"/>
                  </a:lnTo>
                  <a:lnTo>
                    <a:pt x="138" y="122"/>
                  </a:lnTo>
                  <a:lnTo>
                    <a:pt x="130" y="117"/>
                  </a:lnTo>
                  <a:lnTo>
                    <a:pt x="124" y="127"/>
                  </a:lnTo>
                  <a:lnTo>
                    <a:pt x="119" y="136"/>
                  </a:lnTo>
                  <a:lnTo>
                    <a:pt x="114" y="145"/>
                  </a:lnTo>
                  <a:lnTo>
                    <a:pt x="111" y="154"/>
                  </a:lnTo>
                  <a:lnTo>
                    <a:pt x="111" y="136"/>
                  </a:lnTo>
                  <a:lnTo>
                    <a:pt x="112" y="123"/>
                  </a:lnTo>
                  <a:lnTo>
                    <a:pt x="115" y="115"/>
                  </a:lnTo>
                  <a:lnTo>
                    <a:pt x="119" y="109"/>
                  </a:lnTo>
                  <a:lnTo>
                    <a:pt x="114" y="106"/>
                  </a:lnTo>
                  <a:lnTo>
                    <a:pt x="109" y="102"/>
                  </a:lnTo>
                  <a:lnTo>
                    <a:pt x="105" y="98"/>
                  </a:lnTo>
                  <a:lnTo>
                    <a:pt x="100" y="94"/>
                  </a:lnTo>
                  <a:lnTo>
                    <a:pt x="96" y="91"/>
                  </a:lnTo>
                  <a:lnTo>
                    <a:pt x="91" y="87"/>
                  </a:lnTo>
                  <a:lnTo>
                    <a:pt x="86" y="84"/>
                  </a:lnTo>
                  <a:lnTo>
                    <a:pt x="82" y="82"/>
                  </a:lnTo>
                  <a:lnTo>
                    <a:pt x="74" y="92"/>
                  </a:lnTo>
                  <a:lnTo>
                    <a:pt x="66" y="106"/>
                  </a:lnTo>
                  <a:lnTo>
                    <a:pt x="60" y="120"/>
                  </a:lnTo>
                  <a:lnTo>
                    <a:pt x="57" y="130"/>
                  </a:lnTo>
                  <a:lnTo>
                    <a:pt x="55" y="112"/>
                  </a:lnTo>
                  <a:lnTo>
                    <a:pt x="58" y="93"/>
                  </a:lnTo>
                  <a:lnTo>
                    <a:pt x="63" y="78"/>
                  </a:lnTo>
                  <a:lnTo>
                    <a:pt x="68" y="69"/>
                  </a:lnTo>
                  <a:lnTo>
                    <a:pt x="59" y="64"/>
                  </a:lnTo>
                  <a:lnTo>
                    <a:pt x="51" y="60"/>
                  </a:lnTo>
                  <a:lnTo>
                    <a:pt x="43" y="57"/>
                  </a:lnTo>
                  <a:lnTo>
                    <a:pt x="35" y="55"/>
                  </a:lnTo>
                  <a:lnTo>
                    <a:pt x="28" y="55"/>
                  </a:lnTo>
                  <a:lnTo>
                    <a:pt x="21" y="55"/>
                  </a:lnTo>
                  <a:lnTo>
                    <a:pt x="15" y="55"/>
                  </a:lnTo>
                  <a:lnTo>
                    <a:pt x="11" y="57"/>
                  </a:lnTo>
                  <a:lnTo>
                    <a:pt x="1" y="82"/>
                  </a:lnTo>
                  <a:lnTo>
                    <a:pt x="0" y="109"/>
                  </a:lnTo>
                  <a:lnTo>
                    <a:pt x="8" y="138"/>
                  </a:lnTo>
                  <a:lnTo>
                    <a:pt x="22" y="165"/>
                  </a:lnTo>
                  <a:lnTo>
                    <a:pt x="25" y="159"/>
                  </a:lnTo>
                  <a:lnTo>
                    <a:pt x="29" y="154"/>
                  </a:lnTo>
                  <a:lnTo>
                    <a:pt x="32" y="148"/>
                  </a:lnTo>
                  <a:lnTo>
                    <a:pt x="36" y="144"/>
                  </a:lnTo>
                  <a:lnTo>
                    <a:pt x="38" y="153"/>
                  </a:lnTo>
                  <a:lnTo>
                    <a:pt x="42" y="163"/>
                  </a:lnTo>
                  <a:lnTo>
                    <a:pt x="46" y="174"/>
                  </a:lnTo>
                  <a:lnTo>
                    <a:pt x="52" y="185"/>
                  </a:lnTo>
                  <a:lnTo>
                    <a:pt x="59" y="196"/>
                  </a:lnTo>
                  <a:lnTo>
                    <a:pt x="65" y="204"/>
                  </a:lnTo>
                  <a:lnTo>
                    <a:pt x="70" y="211"/>
                  </a:lnTo>
                  <a:lnTo>
                    <a:pt x="75" y="214"/>
                  </a:lnTo>
                  <a:lnTo>
                    <a:pt x="77" y="206"/>
                  </a:lnTo>
                  <a:lnTo>
                    <a:pt x="82" y="198"/>
                  </a:lnTo>
                  <a:lnTo>
                    <a:pt x="86" y="190"/>
                  </a:lnTo>
                  <a:lnTo>
                    <a:pt x="89" y="183"/>
                  </a:lnTo>
                  <a:lnTo>
                    <a:pt x="93" y="190"/>
                  </a:lnTo>
                  <a:lnTo>
                    <a:pt x="98" y="196"/>
                  </a:lnTo>
                  <a:lnTo>
                    <a:pt x="103" y="202"/>
                  </a:lnTo>
                  <a:lnTo>
                    <a:pt x="107" y="206"/>
                  </a:lnTo>
                  <a:lnTo>
                    <a:pt x="112" y="211"/>
                  </a:lnTo>
                  <a:lnTo>
                    <a:pt x="116" y="214"/>
                  </a:lnTo>
                  <a:lnTo>
                    <a:pt x="120" y="217"/>
                  </a:lnTo>
                  <a:lnTo>
                    <a:pt x="123" y="219"/>
                  </a:lnTo>
                  <a:lnTo>
                    <a:pt x="129" y="222"/>
                  </a:lnTo>
                  <a:lnTo>
                    <a:pt x="133" y="229"/>
                  </a:lnTo>
                  <a:lnTo>
                    <a:pt x="134" y="237"/>
                  </a:lnTo>
                  <a:lnTo>
                    <a:pt x="135" y="245"/>
                  </a:lnTo>
                  <a:lnTo>
                    <a:pt x="141" y="237"/>
                  </a:lnTo>
                  <a:lnTo>
                    <a:pt x="146" y="230"/>
                  </a:lnTo>
                  <a:lnTo>
                    <a:pt x="151" y="224"/>
                  </a:lnTo>
                  <a:lnTo>
                    <a:pt x="151" y="214"/>
                  </a:lnTo>
                  <a:lnTo>
                    <a:pt x="162" y="226"/>
                  </a:lnTo>
                  <a:lnTo>
                    <a:pt x="170" y="237"/>
                  </a:lnTo>
                  <a:lnTo>
                    <a:pt x="174" y="255"/>
                  </a:lnTo>
                  <a:lnTo>
                    <a:pt x="169" y="280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52" name="Freeform 20"/>
            <p:cNvSpPr/>
            <p:nvPr/>
          </p:nvSpPr>
          <p:spPr>
            <a:xfrm flipV="1">
              <a:off x="2303" y="1446"/>
              <a:ext cx="311" cy="304"/>
            </a:xfrm>
            <a:custGeom>
              <a:avLst/>
              <a:gdLst/>
              <a:ahLst/>
              <a:cxnLst>
                <a:cxn ang="0">
                  <a:pos x="36" y="278"/>
                </a:cxn>
                <a:cxn ang="0">
                  <a:pos x="0" y="235"/>
                </a:cxn>
                <a:cxn ang="0">
                  <a:pos x="36" y="143"/>
                </a:cxn>
                <a:cxn ang="0">
                  <a:pos x="52" y="159"/>
                </a:cxn>
                <a:cxn ang="0">
                  <a:pos x="74" y="125"/>
                </a:cxn>
                <a:cxn ang="0">
                  <a:pos x="97" y="110"/>
                </a:cxn>
                <a:cxn ang="0">
                  <a:pos x="105" y="130"/>
                </a:cxn>
                <a:cxn ang="0">
                  <a:pos x="132" y="96"/>
                </a:cxn>
                <a:cxn ang="0">
                  <a:pos x="145" y="75"/>
                </a:cxn>
                <a:cxn ang="0">
                  <a:pos x="155" y="69"/>
                </a:cxn>
                <a:cxn ang="0">
                  <a:pos x="171" y="100"/>
                </a:cxn>
                <a:cxn ang="0">
                  <a:pos x="184" y="64"/>
                </a:cxn>
                <a:cxn ang="0">
                  <a:pos x="199" y="27"/>
                </a:cxn>
                <a:cxn ang="0">
                  <a:pos x="206" y="7"/>
                </a:cxn>
                <a:cxn ang="0">
                  <a:pos x="237" y="40"/>
                </a:cxn>
                <a:cxn ang="0">
                  <a:pos x="256" y="78"/>
                </a:cxn>
                <a:cxn ang="0">
                  <a:pos x="277" y="77"/>
                </a:cxn>
                <a:cxn ang="0">
                  <a:pos x="290" y="82"/>
                </a:cxn>
                <a:cxn ang="0">
                  <a:pos x="271" y="162"/>
                </a:cxn>
                <a:cxn ang="0">
                  <a:pos x="301" y="150"/>
                </a:cxn>
                <a:cxn ang="0">
                  <a:pos x="299" y="176"/>
                </a:cxn>
                <a:cxn ang="0">
                  <a:pos x="281" y="207"/>
                </a:cxn>
                <a:cxn ang="0">
                  <a:pos x="311" y="207"/>
                </a:cxn>
                <a:cxn ang="0">
                  <a:pos x="281" y="232"/>
                </a:cxn>
                <a:cxn ang="0">
                  <a:pos x="245" y="254"/>
                </a:cxn>
                <a:cxn ang="0">
                  <a:pos x="229" y="264"/>
                </a:cxn>
                <a:cxn ang="0">
                  <a:pos x="262" y="269"/>
                </a:cxn>
                <a:cxn ang="0">
                  <a:pos x="208" y="293"/>
                </a:cxn>
                <a:cxn ang="0">
                  <a:pos x="130" y="302"/>
                </a:cxn>
                <a:cxn ang="0">
                  <a:pos x="101" y="277"/>
                </a:cxn>
                <a:cxn ang="0">
                  <a:pos x="132" y="254"/>
                </a:cxn>
                <a:cxn ang="0">
                  <a:pos x="166" y="254"/>
                </a:cxn>
                <a:cxn ang="0">
                  <a:pos x="197" y="244"/>
                </a:cxn>
                <a:cxn ang="0">
                  <a:pos x="207" y="233"/>
                </a:cxn>
                <a:cxn ang="0">
                  <a:pos x="178" y="239"/>
                </a:cxn>
                <a:cxn ang="0">
                  <a:pos x="153" y="237"/>
                </a:cxn>
                <a:cxn ang="0">
                  <a:pos x="160" y="224"/>
                </a:cxn>
                <a:cxn ang="0">
                  <a:pos x="181" y="202"/>
                </a:cxn>
                <a:cxn ang="0">
                  <a:pos x="195" y="183"/>
                </a:cxn>
                <a:cxn ang="0">
                  <a:pos x="234" y="164"/>
                </a:cxn>
                <a:cxn ang="0">
                  <a:pos x="221" y="158"/>
                </a:cxn>
                <a:cxn ang="0">
                  <a:pos x="215" y="143"/>
                </a:cxn>
                <a:cxn ang="0">
                  <a:pos x="215" y="100"/>
                </a:cxn>
                <a:cxn ang="0">
                  <a:pos x="196" y="146"/>
                </a:cxn>
                <a:cxn ang="0">
                  <a:pos x="175" y="179"/>
                </a:cxn>
                <a:cxn ang="0">
                  <a:pos x="149" y="181"/>
                </a:cxn>
                <a:cxn ang="0">
                  <a:pos x="134" y="140"/>
                </a:cxn>
                <a:cxn ang="0">
                  <a:pos x="134" y="198"/>
                </a:cxn>
                <a:cxn ang="0">
                  <a:pos x="130" y="224"/>
                </a:cxn>
                <a:cxn ang="0">
                  <a:pos x="108" y="243"/>
                </a:cxn>
                <a:cxn ang="0">
                  <a:pos x="88" y="258"/>
                </a:cxn>
                <a:cxn ang="0">
                  <a:pos x="67" y="213"/>
                </a:cxn>
                <a:cxn ang="0">
                  <a:pos x="60" y="229"/>
                </a:cxn>
              </a:cxnLst>
              <a:pathLst>
                <a:path w="227" h="244">
                  <a:moveTo>
                    <a:pt x="49" y="211"/>
                  </a:moveTo>
                  <a:lnTo>
                    <a:pt x="37" y="222"/>
                  </a:lnTo>
                  <a:lnTo>
                    <a:pt x="26" y="223"/>
                  </a:lnTo>
                  <a:lnTo>
                    <a:pt x="14" y="218"/>
                  </a:lnTo>
                  <a:lnTo>
                    <a:pt x="5" y="207"/>
                  </a:lnTo>
                  <a:lnTo>
                    <a:pt x="0" y="189"/>
                  </a:lnTo>
                  <a:lnTo>
                    <a:pt x="0" y="169"/>
                  </a:lnTo>
                  <a:lnTo>
                    <a:pt x="8" y="143"/>
                  </a:lnTo>
                  <a:lnTo>
                    <a:pt x="26" y="115"/>
                  </a:lnTo>
                  <a:lnTo>
                    <a:pt x="29" y="120"/>
                  </a:lnTo>
                  <a:lnTo>
                    <a:pt x="34" y="125"/>
                  </a:lnTo>
                  <a:lnTo>
                    <a:pt x="38" y="128"/>
                  </a:lnTo>
                  <a:lnTo>
                    <a:pt x="44" y="130"/>
                  </a:lnTo>
                  <a:lnTo>
                    <a:pt x="48" y="114"/>
                  </a:lnTo>
                  <a:lnTo>
                    <a:pt x="54" y="100"/>
                  </a:lnTo>
                  <a:lnTo>
                    <a:pt x="61" y="90"/>
                  </a:lnTo>
                  <a:lnTo>
                    <a:pt x="67" y="83"/>
                  </a:lnTo>
                  <a:lnTo>
                    <a:pt x="71" y="88"/>
                  </a:lnTo>
                  <a:lnTo>
                    <a:pt x="74" y="92"/>
                  </a:lnTo>
                  <a:lnTo>
                    <a:pt x="76" y="98"/>
                  </a:lnTo>
                  <a:lnTo>
                    <a:pt x="77" y="104"/>
                  </a:lnTo>
                  <a:lnTo>
                    <a:pt x="83" y="91"/>
                  </a:lnTo>
                  <a:lnTo>
                    <a:pt x="90" y="83"/>
                  </a:lnTo>
                  <a:lnTo>
                    <a:pt x="96" y="77"/>
                  </a:lnTo>
                  <a:lnTo>
                    <a:pt x="102" y="73"/>
                  </a:lnTo>
                  <a:lnTo>
                    <a:pt x="104" y="67"/>
                  </a:lnTo>
                  <a:lnTo>
                    <a:pt x="106" y="60"/>
                  </a:lnTo>
                  <a:lnTo>
                    <a:pt x="106" y="54"/>
                  </a:lnTo>
                  <a:lnTo>
                    <a:pt x="104" y="48"/>
                  </a:lnTo>
                  <a:lnTo>
                    <a:pt x="113" y="55"/>
                  </a:lnTo>
                  <a:lnTo>
                    <a:pt x="120" y="62"/>
                  </a:lnTo>
                  <a:lnTo>
                    <a:pt x="123" y="70"/>
                  </a:lnTo>
                  <a:lnTo>
                    <a:pt x="125" y="80"/>
                  </a:lnTo>
                  <a:lnTo>
                    <a:pt x="126" y="69"/>
                  </a:lnTo>
                  <a:lnTo>
                    <a:pt x="129" y="60"/>
                  </a:lnTo>
                  <a:lnTo>
                    <a:pt x="134" y="51"/>
                  </a:lnTo>
                  <a:lnTo>
                    <a:pt x="138" y="43"/>
                  </a:lnTo>
                  <a:lnTo>
                    <a:pt x="142" y="32"/>
                  </a:lnTo>
                  <a:lnTo>
                    <a:pt x="145" y="22"/>
                  </a:lnTo>
                  <a:lnTo>
                    <a:pt x="145" y="12"/>
                  </a:lnTo>
                  <a:lnTo>
                    <a:pt x="142" y="0"/>
                  </a:lnTo>
                  <a:lnTo>
                    <a:pt x="150" y="6"/>
                  </a:lnTo>
                  <a:lnTo>
                    <a:pt x="158" y="14"/>
                  </a:lnTo>
                  <a:lnTo>
                    <a:pt x="166" y="23"/>
                  </a:lnTo>
                  <a:lnTo>
                    <a:pt x="173" y="32"/>
                  </a:lnTo>
                  <a:lnTo>
                    <a:pt x="180" y="43"/>
                  </a:lnTo>
                  <a:lnTo>
                    <a:pt x="184" y="53"/>
                  </a:lnTo>
                  <a:lnTo>
                    <a:pt x="187" y="63"/>
                  </a:lnTo>
                  <a:lnTo>
                    <a:pt x="187" y="73"/>
                  </a:lnTo>
                  <a:lnTo>
                    <a:pt x="195" y="68"/>
                  </a:lnTo>
                  <a:lnTo>
                    <a:pt x="202" y="62"/>
                  </a:lnTo>
                  <a:lnTo>
                    <a:pt x="208" y="55"/>
                  </a:lnTo>
                  <a:lnTo>
                    <a:pt x="210" y="47"/>
                  </a:lnTo>
                  <a:lnTo>
                    <a:pt x="212" y="66"/>
                  </a:lnTo>
                  <a:lnTo>
                    <a:pt x="211" y="89"/>
                  </a:lnTo>
                  <a:lnTo>
                    <a:pt x="206" y="112"/>
                  </a:lnTo>
                  <a:lnTo>
                    <a:pt x="198" y="130"/>
                  </a:lnTo>
                  <a:lnTo>
                    <a:pt x="206" y="128"/>
                  </a:lnTo>
                  <a:lnTo>
                    <a:pt x="214" y="125"/>
                  </a:lnTo>
                  <a:lnTo>
                    <a:pt x="220" y="120"/>
                  </a:lnTo>
                  <a:lnTo>
                    <a:pt x="225" y="115"/>
                  </a:lnTo>
                  <a:lnTo>
                    <a:pt x="222" y="128"/>
                  </a:lnTo>
                  <a:lnTo>
                    <a:pt x="218" y="141"/>
                  </a:lnTo>
                  <a:lnTo>
                    <a:pt x="210" y="154"/>
                  </a:lnTo>
                  <a:lnTo>
                    <a:pt x="197" y="163"/>
                  </a:lnTo>
                  <a:lnTo>
                    <a:pt x="205" y="166"/>
                  </a:lnTo>
                  <a:lnTo>
                    <a:pt x="214" y="167"/>
                  </a:lnTo>
                  <a:lnTo>
                    <a:pt x="221" y="167"/>
                  </a:lnTo>
                  <a:lnTo>
                    <a:pt x="227" y="166"/>
                  </a:lnTo>
                  <a:lnTo>
                    <a:pt x="221" y="172"/>
                  </a:lnTo>
                  <a:lnTo>
                    <a:pt x="213" y="179"/>
                  </a:lnTo>
                  <a:lnTo>
                    <a:pt x="205" y="186"/>
                  </a:lnTo>
                  <a:lnTo>
                    <a:pt x="197" y="193"/>
                  </a:lnTo>
                  <a:lnTo>
                    <a:pt x="188" y="199"/>
                  </a:lnTo>
                  <a:lnTo>
                    <a:pt x="179" y="204"/>
                  </a:lnTo>
                  <a:lnTo>
                    <a:pt x="170" y="208"/>
                  </a:lnTo>
                  <a:lnTo>
                    <a:pt x="161" y="209"/>
                  </a:lnTo>
                  <a:lnTo>
                    <a:pt x="167" y="212"/>
                  </a:lnTo>
                  <a:lnTo>
                    <a:pt x="174" y="216"/>
                  </a:lnTo>
                  <a:lnTo>
                    <a:pt x="182" y="217"/>
                  </a:lnTo>
                  <a:lnTo>
                    <a:pt x="191" y="216"/>
                  </a:lnTo>
                  <a:lnTo>
                    <a:pt x="183" y="222"/>
                  </a:lnTo>
                  <a:lnTo>
                    <a:pt x="170" y="229"/>
                  </a:lnTo>
                  <a:lnTo>
                    <a:pt x="152" y="235"/>
                  </a:lnTo>
                  <a:lnTo>
                    <a:pt x="133" y="240"/>
                  </a:lnTo>
                  <a:lnTo>
                    <a:pt x="113" y="244"/>
                  </a:lnTo>
                  <a:lnTo>
                    <a:pt x="95" y="242"/>
                  </a:lnTo>
                  <a:lnTo>
                    <a:pt x="79" y="237"/>
                  </a:lnTo>
                  <a:lnTo>
                    <a:pt x="67" y="226"/>
                  </a:lnTo>
                  <a:lnTo>
                    <a:pt x="74" y="222"/>
                  </a:lnTo>
                  <a:lnTo>
                    <a:pt x="82" y="216"/>
                  </a:lnTo>
                  <a:lnTo>
                    <a:pt x="89" y="210"/>
                  </a:lnTo>
                  <a:lnTo>
                    <a:pt x="96" y="204"/>
                  </a:lnTo>
                  <a:lnTo>
                    <a:pt x="104" y="205"/>
                  </a:lnTo>
                  <a:lnTo>
                    <a:pt x="112" y="205"/>
                  </a:lnTo>
                  <a:lnTo>
                    <a:pt x="121" y="204"/>
                  </a:lnTo>
                  <a:lnTo>
                    <a:pt x="129" y="203"/>
                  </a:lnTo>
                  <a:lnTo>
                    <a:pt x="137" y="200"/>
                  </a:lnTo>
                  <a:lnTo>
                    <a:pt x="144" y="196"/>
                  </a:lnTo>
                  <a:lnTo>
                    <a:pt x="151" y="192"/>
                  </a:lnTo>
                  <a:lnTo>
                    <a:pt x="157" y="185"/>
                  </a:lnTo>
                  <a:lnTo>
                    <a:pt x="151" y="187"/>
                  </a:lnTo>
                  <a:lnTo>
                    <a:pt x="144" y="189"/>
                  </a:lnTo>
                  <a:lnTo>
                    <a:pt x="137" y="190"/>
                  </a:lnTo>
                  <a:lnTo>
                    <a:pt x="130" y="192"/>
                  </a:lnTo>
                  <a:lnTo>
                    <a:pt x="123" y="192"/>
                  </a:lnTo>
                  <a:lnTo>
                    <a:pt x="117" y="192"/>
                  </a:lnTo>
                  <a:lnTo>
                    <a:pt x="112" y="190"/>
                  </a:lnTo>
                  <a:lnTo>
                    <a:pt x="107" y="189"/>
                  </a:lnTo>
                  <a:lnTo>
                    <a:pt x="112" y="185"/>
                  </a:lnTo>
                  <a:lnTo>
                    <a:pt x="117" y="180"/>
                  </a:lnTo>
                  <a:lnTo>
                    <a:pt x="121" y="173"/>
                  </a:lnTo>
                  <a:lnTo>
                    <a:pt x="127" y="167"/>
                  </a:lnTo>
                  <a:lnTo>
                    <a:pt x="132" y="162"/>
                  </a:lnTo>
                  <a:lnTo>
                    <a:pt x="135" y="156"/>
                  </a:lnTo>
                  <a:lnTo>
                    <a:pt x="140" y="151"/>
                  </a:lnTo>
                  <a:lnTo>
                    <a:pt x="142" y="147"/>
                  </a:lnTo>
                  <a:lnTo>
                    <a:pt x="151" y="143"/>
                  </a:lnTo>
                  <a:lnTo>
                    <a:pt x="161" y="139"/>
                  </a:lnTo>
                  <a:lnTo>
                    <a:pt x="171" y="132"/>
                  </a:lnTo>
                  <a:lnTo>
                    <a:pt x="175" y="126"/>
                  </a:lnTo>
                  <a:lnTo>
                    <a:pt x="167" y="127"/>
                  </a:lnTo>
                  <a:lnTo>
                    <a:pt x="161" y="127"/>
                  </a:lnTo>
                  <a:lnTo>
                    <a:pt x="157" y="126"/>
                  </a:lnTo>
                  <a:lnTo>
                    <a:pt x="153" y="126"/>
                  </a:lnTo>
                  <a:lnTo>
                    <a:pt x="157" y="115"/>
                  </a:lnTo>
                  <a:lnTo>
                    <a:pt x="160" y="104"/>
                  </a:lnTo>
                  <a:lnTo>
                    <a:pt x="160" y="91"/>
                  </a:lnTo>
                  <a:lnTo>
                    <a:pt x="157" y="80"/>
                  </a:lnTo>
                  <a:lnTo>
                    <a:pt x="152" y="93"/>
                  </a:lnTo>
                  <a:lnTo>
                    <a:pt x="149" y="105"/>
                  </a:lnTo>
                  <a:lnTo>
                    <a:pt x="143" y="117"/>
                  </a:lnTo>
                  <a:lnTo>
                    <a:pt x="138" y="127"/>
                  </a:lnTo>
                  <a:lnTo>
                    <a:pt x="134" y="136"/>
                  </a:lnTo>
                  <a:lnTo>
                    <a:pt x="128" y="144"/>
                  </a:lnTo>
                  <a:lnTo>
                    <a:pt x="123" y="151"/>
                  </a:lnTo>
                  <a:lnTo>
                    <a:pt x="118" y="156"/>
                  </a:lnTo>
                  <a:lnTo>
                    <a:pt x="109" y="145"/>
                  </a:lnTo>
                  <a:lnTo>
                    <a:pt x="103" y="134"/>
                  </a:lnTo>
                  <a:lnTo>
                    <a:pt x="99" y="124"/>
                  </a:lnTo>
                  <a:lnTo>
                    <a:pt x="98" y="112"/>
                  </a:lnTo>
                  <a:lnTo>
                    <a:pt x="95" y="129"/>
                  </a:lnTo>
                  <a:lnTo>
                    <a:pt x="95" y="145"/>
                  </a:lnTo>
                  <a:lnTo>
                    <a:pt x="98" y="159"/>
                  </a:lnTo>
                  <a:lnTo>
                    <a:pt x="103" y="171"/>
                  </a:lnTo>
                  <a:lnTo>
                    <a:pt x="99" y="175"/>
                  </a:lnTo>
                  <a:lnTo>
                    <a:pt x="95" y="180"/>
                  </a:lnTo>
                  <a:lnTo>
                    <a:pt x="90" y="186"/>
                  </a:lnTo>
                  <a:lnTo>
                    <a:pt x="84" y="190"/>
                  </a:lnTo>
                  <a:lnTo>
                    <a:pt x="79" y="195"/>
                  </a:lnTo>
                  <a:lnTo>
                    <a:pt x="73" y="200"/>
                  </a:lnTo>
                  <a:lnTo>
                    <a:pt x="68" y="203"/>
                  </a:lnTo>
                  <a:lnTo>
                    <a:pt x="64" y="207"/>
                  </a:lnTo>
                  <a:lnTo>
                    <a:pt x="59" y="196"/>
                  </a:lnTo>
                  <a:lnTo>
                    <a:pt x="53" y="184"/>
                  </a:lnTo>
                  <a:lnTo>
                    <a:pt x="49" y="171"/>
                  </a:lnTo>
                  <a:lnTo>
                    <a:pt x="45" y="160"/>
                  </a:lnTo>
                  <a:lnTo>
                    <a:pt x="44" y="171"/>
                  </a:lnTo>
                  <a:lnTo>
                    <a:pt x="44" y="184"/>
                  </a:lnTo>
                  <a:lnTo>
                    <a:pt x="45" y="199"/>
                  </a:lnTo>
                  <a:lnTo>
                    <a:pt x="49" y="211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53" name="Line 21"/>
            <p:cNvSpPr/>
            <p:nvPr/>
          </p:nvSpPr>
          <p:spPr>
            <a:xfrm>
              <a:off x="1691" y="993"/>
              <a:ext cx="238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54" name="Oval 22"/>
            <p:cNvSpPr/>
            <p:nvPr/>
          </p:nvSpPr>
          <p:spPr>
            <a:xfrm>
              <a:off x="1311" y="661"/>
              <a:ext cx="420" cy="381"/>
            </a:xfrm>
            <a:prstGeom prst="ellipse">
              <a:avLst/>
            </a:prstGeom>
            <a:solidFill>
              <a:srgbClr val="FFFFFF"/>
            </a:solidFill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eaLnBrk="1" hangingPunct="1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5155" name="Rectangle 23"/>
            <p:cNvSpPr/>
            <p:nvPr/>
          </p:nvSpPr>
          <p:spPr>
            <a:xfrm>
              <a:off x="1519" y="853"/>
              <a:ext cx="420" cy="381"/>
            </a:xfrm>
            <a:prstGeom prst="rect">
              <a:avLst/>
            </a:prstGeom>
            <a:solidFill>
              <a:srgbClr val="FFFFFF"/>
            </a:solidFill>
            <a:ln w="38100" cap="flat" cmpd="dbl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eaLnBrk="1" hangingPunct="1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5156" name="Line 24"/>
            <p:cNvSpPr/>
            <p:nvPr/>
          </p:nvSpPr>
          <p:spPr>
            <a:xfrm>
              <a:off x="1801" y="764"/>
              <a:ext cx="1400" cy="0"/>
            </a:xfrm>
            <a:prstGeom prst="line">
              <a:avLst/>
            </a:prstGeom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57" name="Line 25"/>
            <p:cNvSpPr/>
            <p:nvPr/>
          </p:nvSpPr>
          <p:spPr>
            <a:xfrm flipH="1">
              <a:off x="1412" y="1115"/>
              <a:ext cx="2" cy="1381"/>
            </a:xfrm>
            <a:prstGeom prst="line">
              <a:avLst/>
            </a:prstGeom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5127" name="Group 26"/>
          <p:cNvGrpSpPr/>
          <p:nvPr/>
        </p:nvGrpSpPr>
        <p:grpSpPr>
          <a:xfrm rot="-5400000">
            <a:off x="-293687" y="5399088"/>
            <a:ext cx="1752600" cy="1165225"/>
            <a:chOff x="1311" y="661"/>
            <a:chExt cx="2760" cy="1835"/>
          </a:xfrm>
        </p:grpSpPr>
        <p:sp>
          <p:nvSpPr>
            <p:cNvPr id="5140" name="Freeform 27"/>
            <p:cNvSpPr/>
            <p:nvPr/>
          </p:nvSpPr>
          <p:spPr>
            <a:xfrm flipV="1">
              <a:off x="1871" y="1231"/>
              <a:ext cx="1133" cy="324"/>
            </a:xfrm>
            <a:custGeom>
              <a:avLst/>
              <a:gdLst/>
              <a:ahLst/>
              <a:cxnLst>
                <a:cxn ang="0">
                  <a:pos x="331" y="4"/>
                </a:cxn>
                <a:cxn ang="0">
                  <a:pos x="225" y="3"/>
                </a:cxn>
                <a:cxn ang="0">
                  <a:pos x="132" y="21"/>
                </a:cxn>
                <a:cxn ang="0">
                  <a:pos x="55" y="59"/>
                </a:cxn>
                <a:cxn ang="0">
                  <a:pos x="10" y="109"/>
                </a:cxn>
                <a:cxn ang="0">
                  <a:pos x="7" y="181"/>
                </a:cxn>
                <a:cxn ang="0">
                  <a:pos x="78" y="254"/>
                </a:cxn>
                <a:cxn ang="0">
                  <a:pos x="174" y="286"/>
                </a:cxn>
                <a:cxn ang="0">
                  <a:pos x="210" y="305"/>
                </a:cxn>
                <a:cxn ang="0">
                  <a:pos x="242" y="316"/>
                </a:cxn>
                <a:cxn ang="0">
                  <a:pos x="291" y="324"/>
                </a:cxn>
                <a:cxn ang="0">
                  <a:pos x="254" y="301"/>
                </a:cxn>
                <a:cxn ang="0">
                  <a:pos x="279" y="294"/>
                </a:cxn>
                <a:cxn ang="0">
                  <a:pos x="334" y="289"/>
                </a:cxn>
                <a:cxn ang="0">
                  <a:pos x="398" y="274"/>
                </a:cxn>
                <a:cxn ang="0">
                  <a:pos x="466" y="254"/>
                </a:cxn>
                <a:cxn ang="0">
                  <a:pos x="526" y="231"/>
                </a:cxn>
                <a:cxn ang="0">
                  <a:pos x="575" y="209"/>
                </a:cxn>
                <a:cxn ang="0">
                  <a:pos x="623" y="184"/>
                </a:cxn>
                <a:cxn ang="0">
                  <a:pos x="676" y="156"/>
                </a:cxn>
                <a:cxn ang="0">
                  <a:pos x="732" y="130"/>
                </a:cxn>
                <a:cxn ang="0">
                  <a:pos x="795" y="110"/>
                </a:cxn>
                <a:cxn ang="0">
                  <a:pos x="861" y="96"/>
                </a:cxn>
                <a:cxn ang="0">
                  <a:pos x="890" y="115"/>
                </a:cxn>
                <a:cxn ang="0">
                  <a:pos x="932" y="125"/>
                </a:cxn>
                <a:cxn ang="0">
                  <a:pos x="949" y="120"/>
                </a:cxn>
                <a:cxn ang="0">
                  <a:pos x="913" y="106"/>
                </a:cxn>
                <a:cxn ang="0">
                  <a:pos x="908" y="90"/>
                </a:cxn>
                <a:cxn ang="0">
                  <a:pos x="975" y="76"/>
                </a:cxn>
                <a:cxn ang="0">
                  <a:pos x="1060" y="83"/>
                </a:cxn>
                <a:cxn ang="0">
                  <a:pos x="1133" y="104"/>
                </a:cxn>
                <a:cxn ang="0">
                  <a:pos x="1090" y="81"/>
                </a:cxn>
                <a:cxn ang="0">
                  <a:pos x="1038" y="68"/>
                </a:cxn>
                <a:cxn ang="0">
                  <a:pos x="975" y="64"/>
                </a:cxn>
                <a:cxn ang="0">
                  <a:pos x="911" y="66"/>
                </a:cxn>
                <a:cxn ang="0">
                  <a:pos x="849" y="74"/>
                </a:cxn>
                <a:cxn ang="0">
                  <a:pos x="791" y="84"/>
                </a:cxn>
                <a:cxn ang="0">
                  <a:pos x="736" y="100"/>
                </a:cxn>
                <a:cxn ang="0">
                  <a:pos x="688" y="119"/>
                </a:cxn>
                <a:cxn ang="0">
                  <a:pos x="645" y="139"/>
                </a:cxn>
                <a:cxn ang="0">
                  <a:pos x="585" y="169"/>
                </a:cxn>
                <a:cxn ang="0">
                  <a:pos x="514" y="205"/>
                </a:cxn>
                <a:cxn ang="0">
                  <a:pos x="490" y="189"/>
                </a:cxn>
                <a:cxn ang="0">
                  <a:pos x="479" y="184"/>
                </a:cxn>
                <a:cxn ang="0">
                  <a:pos x="459" y="205"/>
                </a:cxn>
                <a:cxn ang="0">
                  <a:pos x="453" y="228"/>
                </a:cxn>
                <a:cxn ang="0">
                  <a:pos x="369" y="256"/>
                </a:cxn>
                <a:cxn ang="0">
                  <a:pos x="280" y="269"/>
                </a:cxn>
                <a:cxn ang="0">
                  <a:pos x="196" y="265"/>
                </a:cxn>
                <a:cxn ang="0">
                  <a:pos x="125" y="251"/>
                </a:cxn>
                <a:cxn ang="0">
                  <a:pos x="78" y="231"/>
                </a:cxn>
                <a:cxn ang="0">
                  <a:pos x="65" y="209"/>
                </a:cxn>
                <a:cxn ang="0">
                  <a:pos x="89" y="190"/>
                </a:cxn>
                <a:cxn ang="0">
                  <a:pos x="124" y="185"/>
                </a:cxn>
                <a:cxn ang="0">
                  <a:pos x="100" y="176"/>
                </a:cxn>
                <a:cxn ang="0">
                  <a:pos x="69" y="178"/>
                </a:cxn>
                <a:cxn ang="0">
                  <a:pos x="30" y="148"/>
                </a:cxn>
                <a:cxn ang="0">
                  <a:pos x="76" y="69"/>
                </a:cxn>
                <a:cxn ang="0">
                  <a:pos x="194" y="26"/>
                </a:cxn>
                <a:cxn ang="0">
                  <a:pos x="295" y="19"/>
                </a:cxn>
                <a:cxn ang="0">
                  <a:pos x="367" y="28"/>
                </a:cxn>
                <a:cxn ang="0">
                  <a:pos x="420" y="40"/>
                </a:cxn>
              </a:cxnLst>
              <a:pathLst>
                <a:path w="825" h="259">
                  <a:moveTo>
                    <a:pt x="291" y="16"/>
                  </a:moveTo>
                  <a:lnTo>
                    <a:pt x="266" y="8"/>
                  </a:lnTo>
                  <a:lnTo>
                    <a:pt x="241" y="3"/>
                  </a:lnTo>
                  <a:lnTo>
                    <a:pt x="214" y="1"/>
                  </a:lnTo>
                  <a:lnTo>
                    <a:pt x="189" y="0"/>
                  </a:lnTo>
                  <a:lnTo>
                    <a:pt x="164" y="2"/>
                  </a:lnTo>
                  <a:lnTo>
                    <a:pt x="141" y="6"/>
                  </a:lnTo>
                  <a:lnTo>
                    <a:pt x="118" y="10"/>
                  </a:lnTo>
                  <a:lnTo>
                    <a:pt x="96" y="17"/>
                  </a:lnTo>
                  <a:lnTo>
                    <a:pt x="75" y="25"/>
                  </a:lnTo>
                  <a:lnTo>
                    <a:pt x="57" y="36"/>
                  </a:lnTo>
                  <a:lnTo>
                    <a:pt x="40" y="47"/>
                  </a:lnTo>
                  <a:lnTo>
                    <a:pt x="27" y="59"/>
                  </a:lnTo>
                  <a:lnTo>
                    <a:pt x="15" y="73"/>
                  </a:lnTo>
                  <a:lnTo>
                    <a:pt x="7" y="87"/>
                  </a:lnTo>
                  <a:lnTo>
                    <a:pt x="2" y="102"/>
                  </a:lnTo>
                  <a:lnTo>
                    <a:pt x="0" y="117"/>
                  </a:lnTo>
                  <a:lnTo>
                    <a:pt x="5" y="145"/>
                  </a:lnTo>
                  <a:lnTo>
                    <a:pt x="17" y="170"/>
                  </a:lnTo>
                  <a:lnTo>
                    <a:pt x="35" y="188"/>
                  </a:lnTo>
                  <a:lnTo>
                    <a:pt x="57" y="203"/>
                  </a:lnTo>
                  <a:lnTo>
                    <a:pt x="81" y="215"/>
                  </a:lnTo>
                  <a:lnTo>
                    <a:pt x="104" y="223"/>
                  </a:lnTo>
                  <a:lnTo>
                    <a:pt x="127" y="229"/>
                  </a:lnTo>
                  <a:lnTo>
                    <a:pt x="145" y="233"/>
                  </a:lnTo>
                  <a:lnTo>
                    <a:pt x="149" y="239"/>
                  </a:lnTo>
                  <a:lnTo>
                    <a:pt x="153" y="244"/>
                  </a:lnTo>
                  <a:lnTo>
                    <a:pt x="159" y="247"/>
                  </a:lnTo>
                  <a:lnTo>
                    <a:pt x="167" y="250"/>
                  </a:lnTo>
                  <a:lnTo>
                    <a:pt x="176" y="253"/>
                  </a:lnTo>
                  <a:lnTo>
                    <a:pt x="187" y="255"/>
                  </a:lnTo>
                  <a:lnTo>
                    <a:pt x="198" y="257"/>
                  </a:lnTo>
                  <a:lnTo>
                    <a:pt x="212" y="259"/>
                  </a:lnTo>
                  <a:lnTo>
                    <a:pt x="203" y="254"/>
                  </a:lnTo>
                  <a:lnTo>
                    <a:pt x="194" y="248"/>
                  </a:lnTo>
                  <a:lnTo>
                    <a:pt x="185" y="241"/>
                  </a:lnTo>
                  <a:lnTo>
                    <a:pt x="182" y="234"/>
                  </a:lnTo>
                  <a:lnTo>
                    <a:pt x="191" y="235"/>
                  </a:lnTo>
                  <a:lnTo>
                    <a:pt x="203" y="235"/>
                  </a:lnTo>
                  <a:lnTo>
                    <a:pt x="215" y="235"/>
                  </a:lnTo>
                  <a:lnTo>
                    <a:pt x="229" y="233"/>
                  </a:lnTo>
                  <a:lnTo>
                    <a:pt x="243" y="231"/>
                  </a:lnTo>
                  <a:lnTo>
                    <a:pt x="259" y="227"/>
                  </a:lnTo>
                  <a:lnTo>
                    <a:pt x="274" y="224"/>
                  </a:lnTo>
                  <a:lnTo>
                    <a:pt x="290" y="219"/>
                  </a:lnTo>
                  <a:lnTo>
                    <a:pt x="306" y="215"/>
                  </a:lnTo>
                  <a:lnTo>
                    <a:pt x="322" y="209"/>
                  </a:lnTo>
                  <a:lnTo>
                    <a:pt x="339" y="203"/>
                  </a:lnTo>
                  <a:lnTo>
                    <a:pt x="355" y="197"/>
                  </a:lnTo>
                  <a:lnTo>
                    <a:pt x="368" y="192"/>
                  </a:lnTo>
                  <a:lnTo>
                    <a:pt x="383" y="185"/>
                  </a:lnTo>
                  <a:lnTo>
                    <a:pt x="396" y="179"/>
                  </a:lnTo>
                  <a:lnTo>
                    <a:pt x="408" y="173"/>
                  </a:lnTo>
                  <a:lnTo>
                    <a:pt x="419" y="167"/>
                  </a:lnTo>
                  <a:lnTo>
                    <a:pt x="429" y="160"/>
                  </a:lnTo>
                  <a:lnTo>
                    <a:pt x="442" y="153"/>
                  </a:lnTo>
                  <a:lnTo>
                    <a:pt x="454" y="147"/>
                  </a:lnTo>
                  <a:lnTo>
                    <a:pt x="466" y="138"/>
                  </a:lnTo>
                  <a:lnTo>
                    <a:pt x="479" y="132"/>
                  </a:lnTo>
                  <a:lnTo>
                    <a:pt x="492" y="125"/>
                  </a:lnTo>
                  <a:lnTo>
                    <a:pt x="505" y="118"/>
                  </a:lnTo>
                  <a:lnTo>
                    <a:pt x="519" y="111"/>
                  </a:lnTo>
                  <a:lnTo>
                    <a:pt x="533" y="104"/>
                  </a:lnTo>
                  <a:lnTo>
                    <a:pt x="548" y="98"/>
                  </a:lnTo>
                  <a:lnTo>
                    <a:pt x="563" y="92"/>
                  </a:lnTo>
                  <a:lnTo>
                    <a:pt x="579" y="88"/>
                  </a:lnTo>
                  <a:lnTo>
                    <a:pt x="594" y="83"/>
                  </a:lnTo>
                  <a:lnTo>
                    <a:pt x="611" y="80"/>
                  </a:lnTo>
                  <a:lnTo>
                    <a:pt x="627" y="77"/>
                  </a:lnTo>
                  <a:lnTo>
                    <a:pt x="633" y="82"/>
                  </a:lnTo>
                  <a:lnTo>
                    <a:pt x="640" y="88"/>
                  </a:lnTo>
                  <a:lnTo>
                    <a:pt x="648" y="92"/>
                  </a:lnTo>
                  <a:lnTo>
                    <a:pt x="658" y="97"/>
                  </a:lnTo>
                  <a:lnTo>
                    <a:pt x="668" y="99"/>
                  </a:lnTo>
                  <a:lnTo>
                    <a:pt x="679" y="100"/>
                  </a:lnTo>
                  <a:lnTo>
                    <a:pt x="691" y="99"/>
                  </a:lnTo>
                  <a:lnTo>
                    <a:pt x="702" y="96"/>
                  </a:lnTo>
                  <a:lnTo>
                    <a:pt x="691" y="96"/>
                  </a:lnTo>
                  <a:lnTo>
                    <a:pt x="680" y="93"/>
                  </a:lnTo>
                  <a:lnTo>
                    <a:pt x="671" y="90"/>
                  </a:lnTo>
                  <a:lnTo>
                    <a:pt x="665" y="85"/>
                  </a:lnTo>
                  <a:lnTo>
                    <a:pt x="661" y="81"/>
                  </a:lnTo>
                  <a:lnTo>
                    <a:pt x="660" y="76"/>
                  </a:lnTo>
                  <a:lnTo>
                    <a:pt x="661" y="72"/>
                  </a:lnTo>
                  <a:lnTo>
                    <a:pt x="667" y="69"/>
                  </a:lnTo>
                  <a:lnTo>
                    <a:pt x="688" y="65"/>
                  </a:lnTo>
                  <a:lnTo>
                    <a:pt x="710" y="61"/>
                  </a:lnTo>
                  <a:lnTo>
                    <a:pt x="732" y="61"/>
                  </a:lnTo>
                  <a:lnTo>
                    <a:pt x="753" y="62"/>
                  </a:lnTo>
                  <a:lnTo>
                    <a:pt x="772" y="66"/>
                  </a:lnTo>
                  <a:lnTo>
                    <a:pt x="792" y="70"/>
                  </a:lnTo>
                  <a:lnTo>
                    <a:pt x="809" y="76"/>
                  </a:lnTo>
                  <a:lnTo>
                    <a:pt x="825" y="83"/>
                  </a:lnTo>
                  <a:lnTo>
                    <a:pt x="821" y="76"/>
                  </a:lnTo>
                  <a:lnTo>
                    <a:pt x="807" y="70"/>
                  </a:lnTo>
                  <a:lnTo>
                    <a:pt x="794" y="65"/>
                  </a:lnTo>
                  <a:lnTo>
                    <a:pt x="782" y="60"/>
                  </a:lnTo>
                  <a:lnTo>
                    <a:pt x="769" y="57"/>
                  </a:lnTo>
                  <a:lnTo>
                    <a:pt x="756" y="54"/>
                  </a:lnTo>
                  <a:lnTo>
                    <a:pt x="741" y="52"/>
                  </a:lnTo>
                  <a:lnTo>
                    <a:pt x="726" y="51"/>
                  </a:lnTo>
                  <a:lnTo>
                    <a:pt x="710" y="51"/>
                  </a:lnTo>
                  <a:lnTo>
                    <a:pt x="694" y="51"/>
                  </a:lnTo>
                  <a:lnTo>
                    <a:pt x="679" y="52"/>
                  </a:lnTo>
                  <a:lnTo>
                    <a:pt x="663" y="53"/>
                  </a:lnTo>
                  <a:lnTo>
                    <a:pt x="648" y="54"/>
                  </a:lnTo>
                  <a:lnTo>
                    <a:pt x="633" y="57"/>
                  </a:lnTo>
                  <a:lnTo>
                    <a:pt x="618" y="59"/>
                  </a:lnTo>
                  <a:lnTo>
                    <a:pt x="603" y="61"/>
                  </a:lnTo>
                  <a:lnTo>
                    <a:pt x="589" y="63"/>
                  </a:lnTo>
                  <a:lnTo>
                    <a:pt x="576" y="67"/>
                  </a:lnTo>
                  <a:lnTo>
                    <a:pt x="562" y="70"/>
                  </a:lnTo>
                  <a:lnTo>
                    <a:pt x="549" y="75"/>
                  </a:lnTo>
                  <a:lnTo>
                    <a:pt x="536" y="80"/>
                  </a:lnTo>
                  <a:lnTo>
                    <a:pt x="524" y="84"/>
                  </a:lnTo>
                  <a:lnTo>
                    <a:pt x="512" y="89"/>
                  </a:lnTo>
                  <a:lnTo>
                    <a:pt x="501" y="95"/>
                  </a:lnTo>
                  <a:lnTo>
                    <a:pt x="489" y="100"/>
                  </a:lnTo>
                  <a:lnTo>
                    <a:pt x="480" y="105"/>
                  </a:lnTo>
                  <a:lnTo>
                    <a:pt x="470" y="111"/>
                  </a:lnTo>
                  <a:lnTo>
                    <a:pt x="457" y="118"/>
                  </a:lnTo>
                  <a:lnTo>
                    <a:pt x="442" y="126"/>
                  </a:lnTo>
                  <a:lnTo>
                    <a:pt x="426" y="135"/>
                  </a:lnTo>
                  <a:lnTo>
                    <a:pt x="410" y="144"/>
                  </a:lnTo>
                  <a:lnTo>
                    <a:pt x="393" y="153"/>
                  </a:lnTo>
                  <a:lnTo>
                    <a:pt x="374" y="164"/>
                  </a:lnTo>
                  <a:lnTo>
                    <a:pt x="358" y="167"/>
                  </a:lnTo>
                  <a:lnTo>
                    <a:pt x="353" y="162"/>
                  </a:lnTo>
                  <a:lnTo>
                    <a:pt x="357" y="151"/>
                  </a:lnTo>
                  <a:lnTo>
                    <a:pt x="365" y="138"/>
                  </a:lnTo>
                  <a:lnTo>
                    <a:pt x="357" y="142"/>
                  </a:lnTo>
                  <a:lnTo>
                    <a:pt x="349" y="147"/>
                  </a:lnTo>
                  <a:lnTo>
                    <a:pt x="343" y="151"/>
                  </a:lnTo>
                  <a:lnTo>
                    <a:pt x="337" y="158"/>
                  </a:lnTo>
                  <a:lnTo>
                    <a:pt x="334" y="164"/>
                  </a:lnTo>
                  <a:lnTo>
                    <a:pt x="332" y="171"/>
                  </a:lnTo>
                  <a:lnTo>
                    <a:pt x="330" y="177"/>
                  </a:lnTo>
                  <a:lnTo>
                    <a:pt x="330" y="182"/>
                  </a:lnTo>
                  <a:lnTo>
                    <a:pt x="311" y="192"/>
                  </a:lnTo>
                  <a:lnTo>
                    <a:pt x="290" y="200"/>
                  </a:lnTo>
                  <a:lnTo>
                    <a:pt x="269" y="205"/>
                  </a:lnTo>
                  <a:lnTo>
                    <a:pt x="248" y="210"/>
                  </a:lnTo>
                  <a:lnTo>
                    <a:pt x="226" y="212"/>
                  </a:lnTo>
                  <a:lnTo>
                    <a:pt x="204" y="215"/>
                  </a:lnTo>
                  <a:lnTo>
                    <a:pt x="183" y="215"/>
                  </a:lnTo>
                  <a:lnTo>
                    <a:pt x="162" y="214"/>
                  </a:lnTo>
                  <a:lnTo>
                    <a:pt x="143" y="212"/>
                  </a:lnTo>
                  <a:lnTo>
                    <a:pt x="124" y="209"/>
                  </a:lnTo>
                  <a:lnTo>
                    <a:pt x="107" y="205"/>
                  </a:lnTo>
                  <a:lnTo>
                    <a:pt x="91" y="201"/>
                  </a:lnTo>
                  <a:lnTo>
                    <a:pt x="77" y="196"/>
                  </a:lnTo>
                  <a:lnTo>
                    <a:pt x="66" y="190"/>
                  </a:lnTo>
                  <a:lnTo>
                    <a:pt x="57" y="185"/>
                  </a:lnTo>
                  <a:lnTo>
                    <a:pt x="50" y="179"/>
                  </a:lnTo>
                  <a:lnTo>
                    <a:pt x="47" y="173"/>
                  </a:lnTo>
                  <a:lnTo>
                    <a:pt x="47" y="167"/>
                  </a:lnTo>
                  <a:lnTo>
                    <a:pt x="51" y="162"/>
                  </a:lnTo>
                  <a:lnTo>
                    <a:pt x="57" y="156"/>
                  </a:lnTo>
                  <a:lnTo>
                    <a:pt x="65" y="152"/>
                  </a:lnTo>
                  <a:lnTo>
                    <a:pt x="73" y="149"/>
                  </a:lnTo>
                  <a:lnTo>
                    <a:pt x="82" y="148"/>
                  </a:lnTo>
                  <a:lnTo>
                    <a:pt x="90" y="148"/>
                  </a:lnTo>
                  <a:lnTo>
                    <a:pt x="84" y="144"/>
                  </a:lnTo>
                  <a:lnTo>
                    <a:pt x="78" y="142"/>
                  </a:lnTo>
                  <a:lnTo>
                    <a:pt x="73" y="141"/>
                  </a:lnTo>
                  <a:lnTo>
                    <a:pt x="66" y="141"/>
                  </a:lnTo>
                  <a:lnTo>
                    <a:pt x="58" y="141"/>
                  </a:lnTo>
                  <a:lnTo>
                    <a:pt x="50" y="142"/>
                  </a:lnTo>
                  <a:lnTo>
                    <a:pt x="39" y="143"/>
                  </a:lnTo>
                  <a:lnTo>
                    <a:pt x="28" y="143"/>
                  </a:lnTo>
                  <a:lnTo>
                    <a:pt x="22" y="118"/>
                  </a:lnTo>
                  <a:lnTo>
                    <a:pt x="25" y="93"/>
                  </a:lnTo>
                  <a:lnTo>
                    <a:pt x="37" y="74"/>
                  </a:lnTo>
                  <a:lnTo>
                    <a:pt x="55" y="55"/>
                  </a:lnTo>
                  <a:lnTo>
                    <a:pt x="80" y="40"/>
                  </a:lnTo>
                  <a:lnTo>
                    <a:pt x="108" y="29"/>
                  </a:lnTo>
                  <a:lnTo>
                    <a:pt x="141" y="21"/>
                  </a:lnTo>
                  <a:lnTo>
                    <a:pt x="175" y="16"/>
                  </a:lnTo>
                  <a:lnTo>
                    <a:pt x="196" y="15"/>
                  </a:lnTo>
                  <a:lnTo>
                    <a:pt x="215" y="15"/>
                  </a:lnTo>
                  <a:lnTo>
                    <a:pt x="234" y="17"/>
                  </a:lnTo>
                  <a:lnTo>
                    <a:pt x="251" y="18"/>
                  </a:lnTo>
                  <a:lnTo>
                    <a:pt x="267" y="22"/>
                  </a:lnTo>
                  <a:lnTo>
                    <a:pt x="282" y="25"/>
                  </a:lnTo>
                  <a:lnTo>
                    <a:pt x="295" y="29"/>
                  </a:lnTo>
                  <a:lnTo>
                    <a:pt x="306" y="32"/>
                  </a:lnTo>
                  <a:lnTo>
                    <a:pt x="291" y="16"/>
                  </a:lnTo>
                  <a:close/>
                </a:path>
              </a:pathLst>
            </a:custGeom>
            <a:solidFill>
              <a:srgbClr val="4F261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41" name="Freeform 28"/>
            <p:cNvSpPr/>
            <p:nvPr/>
          </p:nvSpPr>
          <p:spPr>
            <a:xfrm flipV="1">
              <a:off x="2520" y="1134"/>
              <a:ext cx="319" cy="292"/>
            </a:xfrm>
            <a:custGeom>
              <a:avLst/>
              <a:gdLst/>
              <a:ahLst/>
              <a:cxnLst>
                <a:cxn ang="0">
                  <a:pos x="115" y="15"/>
                </a:cxn>
                <a:cxn ang="0">
                  <a:pos x="165" y="0"/>
                </a:cxn>
                <a:cxn ang="0">
                  <a:pos x="230" y="17"/>
                </a:cxn>
                <a:cxn ang="0">
                  <a:pos x="196" y="22"/>
                </a:cxn>
                <a:cxn ang="0">
                  <a:pos x="222" y="39"/>
                </a:cxn>
                <a:cxn ang="0">
                  <a:pos x="271" y="66"/>
                </a:cxn>
                <a:cxn ang="0">
                  <a:pos x="299" y="99"/>
                </a:cxn>
                <a:cxn ang="0">
                  <a:pos x="263" y="99"/>
                </a:cxn>
                <a:cxn ang="0">
                  <a:pos x="282" y="117"/>
                </a:cxn>
                <a:cxn ang="0">
                  <a:pos x="309" y="155"/>
                </a:cxn>
                <a:cxn ang="0">
                  <a:pos x="319" y="188"/>
                </a:cxn>
                <a:cxn ang="0">
                  <a:pos x="285" y="180"/>
                </a:cxn>
                <a:cxn ang="0">
                  <a:pos x="277" y="206"/>
                </a:cxn>
                <a:cxn ang="0">
                  <a:pos x="258" y="256"/>
                </a:cxn>
                <a:cxn ang="0">
                  <a:pos x="228" y="292"/>
                </a:cxn>
                <a:cxn ang="0">
                  <a:pos x="221" y="258"/>
                </a:cxn>
                <a:cxn ang="0">
                  <a:pos x="188" y="233"/>
                </a:cxn>
                <a:cxn ang="0">
                  <a:pos x="169" y="221"/>
                </a:cxn>
                <a:cxn ang="0">
                  <a:pos x="169" y="247"/>
                </a:cxn>
                <a:cxn ang="0">
                  <a:pos x="142" y="235"/>
                </a:cxn>
                <a:cxn ang="0">
                  <a:pos x="116" y="215"/>
                </a:cxn>
                <a:cxn ang="0">
                  <a:pos x="104" y="200"/>
                </a:cxn>
                <a:cxn ang="0">
                  <a:pos x="95" y="216"/>
                </a:cxn>
                <a:cxn ang="0">
                  <a:pos x="68" y="196"/>
                </a:cxn>
                <a:cxn ang="0">
                  <a:pos x="42" y="165"/>
                </a:cxn>
                <a:cxn ang="0">
                  <a:pos x="29" y="146"/>
                </a:cxn>
                <a:cxn ang="0">
                  <a:pos x="16" y="165"/>
                </a:cxn>
                <a:cxn ang="0">
                  <a:pos x="0" y="95"/>
                </a:cxn>
                <a:cxn ang="0">
                  <a:pos x="34" y="42"/>
                </a:cxn>
                <a:cxn ang="0">
                  <a:pos x="80" y="56"/>
                </a:cxn>
                <a:cxn ang="0">
                  <a:pos x="70" y="119"/>
                </a:cxn>
                <a:cxn ang="0">
                  <a:pos x="93" y="70"/>
                </a:cxn>
                <a:cxn ang="0">
                  <a:pos x="138" y="87"/>
                </a:cxn>
                <a:cxn ang="0">
                  <a:pos x="146" y="115"/>
                </a:cxn>
                <a:cxn ang="0">
                  <a:pos x="134" y="162"/>
                </a:cxn>
                <a:cxn ang="0">
                  <a:pos x="153" y="132"/>
                </a:cxn>
                <a:cxn ang="0">
                  <a:pos x="180" y="142"/>
                </a:cxn>
                <a:cxn ang="0">
                  <a:pos x="204" y="172"/>
                </a:cxn>
                <a:cxn ang="0">
                  <a:pos x="222" y="208"/>
                </a:cxn>
                <a:cxn ang="0">
                  <a:pos x="211" y="165"/>
                </a:cxn>
                <a:cxn ang="0">
                  <a:pos x="222" y="152"/>
                </a:cxn>
                <a:cxn ang="0">
                  <a:pos x="239" y="151"/>
                </a:cxn>
                <a:cxn ang="0">
                  <a:pos x="217" y="135"/>
                </a:cxn>
                <a:cxn ang="0">
                  <a:pos x="196" y="130"/>
                </a:cxn>
                <a:cxn ang="0">
                  <a:pos x="177" y="102"/>
                </a:cxn>
                <a:cxn ang="0">
                  <a:pos x="170" y="85"/>
                </a:cxn>
                <a:cxn ang="0">
                  <a:pos x="194" y="79"/>
                </a:cxn>
                <a:cxn ang="0">
                  <a:pos x="215" y="85"/>
                </a:cxn>
                <a:cxn ang="0">
                  <a:pos x="209" y="76"/>
                </a:cxn>
                <a:cxn ang="0">
                  <a:pos x="180" y="59"/>
                </a:cxn>
                <a:cxn ang="0">
                  <a:pos x="149" y="62"/>
                </a:cxn>
                <a:cxn ang="0">
                  <a:pos x="128" y="50"/>
                </a:cxn>
                <a:cxn ang="0">
                  <a:pos x="108" y="37"/>
                </a:cxn>
              </a:cxnLst>
              <a:pathLst>
                <a:path w="234" h="234">
                  <a:moveTo>
                    <a:pt x="73" y="25"/>
                  </a:moveTo>
                  <a:lnTo>
                    <a:pt x="77" y="19"/>
                  </a:lnTo>
                  <a:lnTo>
                    <a:pt x="84" y="12"/>
                  </a:lnTo>
                  <a:lnTo>
                    <a:pt x="94" y="7"/>
                  </a:lnTo>
                  <a:lnTo>
                    <a:pt x="107" y="2"/>
                  </a:lnTo>
                  <a:lnTo>
                    <a:pt x="121" y="0"/>
                  </a:lnTo>
                  <a:lnTo>
                    <a:pt x="136" y="1"/>
                  </a:lnTo>
                  <a:lnTo>
                    <a:pt x="152" y="4"/>
                  </a:lnTo>
                  <a:lnTo>
                    <a:pt x="169" y="14"/>
                  </a:lnTo>
                  <a:lnTo>
                    <a:pt x="160" y="15"/>
                  </a:lnTo>
                  <a:lnTo>
                    <a:pt x="152" y="16"/>
                  </a:lnTo>
                  <a:lnTo>
                    <a:pt x="144" y="18"/>
                  </a:lnTo>
                  <a:lnTo>
                    <a:pt x="136" y="22"/>
                  </a:lnTo>
                  <a:lnTo>
                    <a:pt x="150" y="26"/>
                  </a:lnTo>
                  <a:lnTo>
                    <a:pt x="163" y="31"/>
                  </a:lnTo>
                  <a:lnTo>
                    <a:pt x="177" y="38"/>
                  </a:lnTo>
                  <a:lnTo>
                    <a:pt x="189" y="45"/>
                  </a:lnTo>
                  <a:lnTo>
                    <a:pt x="199" y="53"/>
                  </a:lnTo>
                  <a:lnTo>
                    <a:pt x="208" y="62"/>
                  </a:lnTo>
                  <a:lnTo>
                    <a:pt x="215" y="70"/>
                  </a:lnTo>
                  <a:lnTo>
                    <a:pt x="219" y="79"/>
                  </a:lnTo>
                  <a:lnTo>
                    <a:pt x="211" y="79"/>
                  </a:lnTo>
                  <a:lnTo>
                    <a:pt x="203" y="80"/>
                  </a:lnTo>
                  <a:lnTo>
                    <a:pt x="193" y="79"/>
                  </a:lnTo>
                  <a:lnTo>
                    <a:pt x="186" y="78"/>
                  </a:lnTo>
                  <a:lnTo>
                    <a:pt x="197" y="85"/>
                  </a:lnTo>
                  <a:lnTo>
                    <a:pt x="207" y="94"/>
                  </a:lnTo>
                  <a:lnTo>
                    <a:pt x="215" y="105"/>
                  </a:lnTo>
                  <a:lnTo>
                    <a:pt x="222" y="114"/>
                  </a:lnTo>
                  <a:lnTo>
                    <a:pt x="227" y="124"/>
                  </a:lnTo>
                  <a:lnTo>
                    <a:pt x="231" y="135"/>
                  </a:lnTo>
                  <a:lnTo>
                    <a:pt x="234" y="144"/>
                  </a:lnTo>
                  <a:lnTo>
                    <a:pt x="234" y="151"/>
                  </a:lnTo>
                  <a:lnTo>
                    <a:pt x="224" y="149"/>
                  </a:lnTo>
                  <a:lnTo>
                    <a:pt x="216" y="146"/>
                  </a:lnTo>
                  <a:lnTo>
                    <a:pt x="209" y="144"/>
                  </a:lnTo>
                  <a:lnTo>
                    <a:pt x="203" y="141"/>
                  </a:lnTo>
                  <a:lnTo>
                    <a:pt x="204" y="152"/>
                  </a:lnTo>
                  <a:lnTo>
                    <a:pt x="203" y="165"/>
                  </a:lnTo>
                  <a:lnTo>
                    <a:pt x="199" y="177"/>
                  </a:lnTo>
                  <a:lnTo>
                    <a:pt x="195" y="191"/>
                  </a:lnTo>
                  <a:lnTo>
                    <a:pt x="189" y="205"/>
                  </a:lnTo>
                  <a:lnTo>
                    <a:pt x="182" y="217"/>
                  </a:lnTo>
                  <a:lnTo>
                    <a:pt x="174" y="227"/>
                  </a:lnTo>
                  <a:lnTo>
                    <a:pt x="167" y="234"/>
                  </a:lnTo>
                  <a:lnTo>
                    <a:pt x="170" y="224"/>
                  </a:lnTo>
                  <a:lnTo>
                    <a:pt x="168" y="216"/>
                  </a:lnTo>
                  <a:lnTo>
                    <a:pt x="162" y="207"/>
                  </a:lnTo>
                  <a:lnTo>
                    <a:pt x="155" y="201"/>
                  </a:lnTo>
                  <a:lnTo>
                    <a:pt x="147" y="194"/>
                  </a:lnTo>
                  <a:lnTo>
                    <a:pt x="138" y="187"/>
                  </a:lnTo>
                  <a:lnTo>
                    <a:pt x="131" y="180"/>
                  </a:lnTo>
                  <a:lnTo>
                    <a:pt x="127" y="172"/>
                  </a:lnTo>
                  <a:lnTo>
                    <a:pt x="124" y="177"/>
                  </a:lnTo>
                  <a:lnTo>
                    <a:pt x="123" y="183"/>
                  </a:lnTo>
                  <a:lnTo>
                    <a:pt x="123" y="190"/>
                  </a:lnTo>
                  <a:lnTo>
                    <a:pt x="124" y="198"/>
                  </a:lnTo>
                  <a:lnTo>
                    <a:pt x="117" y="195"/>
                  </a:lnTo>
                  <a:lnTo>
                    <a:pt x="111" y="191"/>
                  </a:lnTo>
                  <a:lnTo>
                    <a:pt x="104" y="188"/>
                  </a:lnTo>
                  <a:lnTo>
                    <a:pt x="97" y="183"/>
                  </a:lnTo>
                  <a:lnTo>
                    <a:pt x="90" y="179"/>
                  </a:lnTo>
                  <a:lnTo>
                    <a:pt x="85" y="172"/>
                  </a:lnTo>
                  <a:lnTo>
                    <a:pt x="82" y="165"/>
                  </a:lnTo>
                  <a:lnTo>
                    <a:pt x="79" y="156"/>
                  </a:lnTo>
                  <a:lnTo>
                    <a:pt x="76" y="160"/>
                  </a:lnTo>
                  <a:lnTo>
                    <a:pt x="74" y="165"/>
                  </a:lnTo>
                  <a:lnTo>
                    <a:pt x="71" y="169"/>
                  </a:lnTo>
                  <a:lnTo>
                    <a:pt x="70" y="173"/>
                  </a:lnTo>
                  <a:lnTo>
                    <a:pt x="63" y="168"/>
                  </a:lnTo>
                  <a:lnTo>
                    <a:pt x="56" y="164"/>
                  </a:lnTo>
                  <a:lnTo>
                    <a:pt x="50" y="157"/>
                  </a:lnTo>
                  <a:lnTo>
                    <a:pt x="41" y="150"/>
                  </a:lnTo>
                  <a:lnTo>
                    <a:pt x="36" y="142"/>
                  </a:lnTo>
                  <a:lnTo>
                    <a:pt x="31" y="132"/>
                  </a:lnTo>
                  <a:lnTo>
                    <a:pt x="28" y="122"/>
                  </a:lnTo>
                  <a:lnTo>
                    <a:pt x="26" y="111"/>
                  </a:lnTo>
                  <a:lnTo>
                    <a:pt x="21" y="117"/>
                  </a:lnTo>
                  <a:lnTo>
                    <a:pt x="16" y="123"/>
                  </a:lnTo>
                  <a:lnTo>
                    <a:pt x="13" y="129"/>
                  </a:lnTo>
                  <a:lnTo>
                    <a:pt x="12" y="132"/>
                  </a:lnTo>
                  <a:lnTo>
                    <a:pt x="5" y="115"/>
                  </a:lnTo>
                  <a:lnTo>
                    <a:pt x="0" y="95"/>
                  </a:lnTo>
                  <a:lnTo>
                    <a:pt x="0" y="76"/>
                  </a:lnTo>
                  <a:lnTo>
                    <a:pt x="3" y="59"/>
                  </a:lnTo>
                  <a:lnTo>
                    <a:pt x="13" y="44"/>
                  </a:lnTo>
                  <a:lnTo>
                    <a:pt x="25" y="34"/>
                  </a:lnTo>
                  <a:lnTo>
                    <a:pt x="44" y="31"/>
                  </a:lnTo>
                  <a:lnTo>
                    <a:pt x="68" y="37"/>
                  </a:lnTo>
                  <a:lnTo>
                    <a:pt x="59" y="45"/>
                  </a:lnTo>
                  <a:lnTo>
                    <a:pt x="50" y="60"/>
                  </a:lnTo>
                  <a:lnTo>
                    <a:pt x="45" y="77"/>
                  </a:lnTo>
                  <a:lnTo>
                    <a:pt x="51" y="95"/>
                  </a:lnTo>
                  <a:lnTo>
                    <a:pt x="54" y="82"/>
                  </a:lnTo>
                  <a:lnTo>
                    <a:pt x="59" y="67"/>
                  </a:lnTo>
                  <a:lnTo>
                    <a:pt x="68" y="56"/>
                  </a:lnTo>
                  <a:lnTo>
                    <a:pt x="84" y="53"/>
                  </a:lnTo>
                  <a:lnTo>
                    <a:pt x="93" y="62"/>
                  </a:lnTo>
                  <a:lnTo>
                    <a:pt x="101" y="70"/>
                  </a:lnTo>
                  <a:lnTo>
                    <a:pt x="109" y="78"/>
                  </a:lnTo>
                  <a:lnTo>
                    <a:pt x="114" y="86"/>
                  </a:lnTo>
                  <a:lnTo>
                    <a:pt x="107" y="92"/>
                  </a:lnTo>
                  <a:lnTo>
                    <a:pt x="101" y="100"/>
                  </a:lnTo>
                  <a:lnTo>
                    <a:pt x="98" y="113"/>
                  </a:lnTo>
                  <a:lnTo>
                    <a:pt x="98" y="130"/>
                  </a:lnTo>
                  <a:lnTo>
                    <a:pt x="102" y="120"/>
                  </a:lnTo>
                  <a:lnTo>
                    <a:pt x="107" y="112"/>
                  </a:lnTo>
                  <a:lnTo>
                    <a:pt x="112" y="106"/>
                  </a:lnTo>
                  <a:lnTo>
                    <a:pt x="117" y="104"/>
                  </a:lnTo>
                  <a:lnTo>
                    <a:pt x="125" y="108"/>
                  </a:lnTo>
                  <a:lnTo>
                    <a:pt x="132" y="114"/>
                  </a:lnTo>
                  <a:lnTo>
                    <a:pt x="138" y="122"/>
                  </a:lnTo>
                  <a:lnTo>
                    <a:pt x="144" y="130"/>
                  </a:lnTo>
                  <a:lnTo>
                    <a:pt x="150" y="138"/>
                  </a:lnTo>
                  <a:lnTo>
                    <a:pt x="154" y="147"/>
                  </a:lnTo>
                  <a:lnTo>
                    <a:pt x="159" y="158"/>
                  </a:lnTo>
                  <a:lnTo>
                    <a:pt x="163" y="167"/>
                  </a:lnTo>
                  <a:lnTo>
                    <a:pt x="161" y="152"/>
                  </a:lnTo>
                  <a:lnTo>
                    <a:pt x="159" y="141"/>
                  </a:lnTo>
                  <a:lnTo>
                    <a:pt x="155" y="132"/>
                  </a:lnTo>
                  <a:lnTo>
                    <a:pt x="152" y="124"/>
                  </a:lnTo>
                  <a:lnTo>
                    <a:pt x="157" y="121"/>
                  </a:lnTo>
                  <a:lnTo>
                    <a:pt x="163" y="122"/>
                  </a:lnTo>
                  <a:lnTo>
                    <a:pt x="170" y="126"/>
                  </a:lnTo>
                  <a:lnTo>
                    <a:pt x="178" y="128"/>
                  </a:lnTo>
                  <a:lnTo>
                    <a:pt x="175" y="121"/>
                  </a:lnTo>
                  <a:lnTo>
                    <a:pt x="170" y="115"/>
                  </a:lnTo>
                  <a:lnTo>
                    <a:pt x="165" y="112"/>
                  </a:lnTo>
                  <a:lnTo>
                    <a:pt x="159" y="108"/>
                  </a:lnTo>
                  <a:lnTo>
                    <a:pt x="153" y="107"/>
                  </a:lnTo>
                  <a:lnTo>
                    <a:pt x="147" y="105"/>
                  </a:lnTo>
                  <a:lnTo>
                    <a:pt x="144" y="104"/>
                  </a:lnTo>
                  <a:lnTo>
                    <a:pt x="140" y="102"/>
                  </a:lnTo>
                  <a:lnTo>
                    <a:pt x="136" y="92"/>
                  </a:lnTo>
                  <a:lnTo>
                    <a:pt x="130" y="82"/>
                  </a:lnTo>
                  <a:lnTo>
                    <a:pt x="125" y="75"/>
                  </a:lnTo>
                  <a:lnTo>
                    <a:pt x="123" y="71"/>
                  </a:lnTo>
                  <a:lnTo>
                    <a:pt x="125" y="68"/>
                  </a:lnTo>
                  <a:lnTo>
                    <a:pt x="130" y="65"/>
                  </a:lnTo>
                  <a:lnTo>
                    <a:pt x="136" y="63"/>
                  </a:lnTo>
                  <a:lnTo>
                    <a:pt x="142" y="63"/>
                  </a:lnTo>
                  <a:lnTo>
                    <a:pt x="147" y="63"/>
                  </a:lnTo>
                  <a:lnTo>
                    <a:pt x="153" y="65"/>
                  </a:lnTo>
                  <a:lnTo>
                    <a:pt x="158" y="68"/>
                  </a:lnTo>
                  <a:lnTo>
                    <a:pt x="161" y="72"/>
                  </a:lnTo>
                  <a:lnTo>
                    <a:pt x="158" y="67"/>
                  </a:lnTo>
                  <a:lnTo>
                    <a:pt x="153" y="61"/>
                  </a:lnTo>
                  <a:lnTo>
                    <a:pt x="147" y="55"/>
                  </a:lnTo>
                  <a:lnTo>
                    <a:pt x="140" y="50"/>
                  </a:lnTo>
                  <a:lnTo>
                    <a:pt x="132" y="47"/>
                  </a:lnTo>
                  <a:lnTo>
                    <a:pt x="124" y="46"/>
                  </a:lnTo>
                  <a:lnTo>
                    <a:pt x="117" y="47"/>
                  </a:lnTo>
                  <a:lnTo>
                    <a:pt x="109" y="50"/>
                  </a:lnTo>
                  <a:lnTo>
                    <a:pt x="105" y="47"/>
                  </a:lnTo>
                  <a:lnTo>
                    <a:pt x="99" y="44"/>
                  </a:lnTo>
                  <a:lnTo>
                    <a:pt x="94" y="40"/>
                  </a:lnTo>
                  <a:lnTo>
                    <a:pt x="89" y="37"/>
                  </a:lnTo>
                  <a:lnTo>
                    <a:pt x="84" y="33"/>
                  </a:lnTo>
                  <a:lnTo>
                    <a:pt x="79" y="30"/>
                  </a:lnTo>
                  <a:lnTo>
                    <a:pt x="75" y="27"/>
                  </a:lnTo>
                  <a:lnTo>
                    <a:pt x="73" y="25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42" name="Freeform 29"/>
            <p:cNvSpPr/>
            <p:nvPr/>
          </p:nvSpPr>
          <p:spPr>
            <a:xfrm flipV="1">
              <a:off x="2941" y="1161"/>
              <a:ext cx="330" cy="350"/>
            </a:xfrm>
            <a:custGeom>
              <a:avLst/>
              <a:gdLst/>
              <a:ahLst/>
              <a:cxnLst>
                <a:cxn ang="0">
                  <a:pos x="265" y="331"/>
                </a:cxn>
                <a:cxn ang="0">
                  <a:pos x="299" y="293"/>
                </a:cxn>
                <a:cxn ang="0">
                  <a:pos x="297" y="234"/>
                </a:cxn>
                <a:cxn ang="0">
                  <a:pos x="325" y="244"/>
                </a:cxn>
                <a:cxn ang="0">
                  <a:pos x="323" y="191"/>
                </a:cxn>
                <a:cxn ang="0">
                  <a:pos x="301" y="133"/>
                </a:cxn>
                <a:cxn ang="0">
                  <a:pos x="330" y="141"/>
                </a:cxn>
                <a:cxn ang="0">
                  <a:pos x="307" y="96"/>
                </a:cxn>
                <a:cxn ang="0">
                  <a:pos x="271" y="58"/>
                </a:cxn>
                <a:cxn ang="0">
                  <a:pos x="241" y="38"/>
                </a:cxn>
                <a:cxn ang="0">
                  <a:pos x="265" y="24"/>
                </a:cxn>
                <a:cxn ang="0">
                  <a:pos x="185" y="4"/>
                </a:cxn>
                <a:cxn ang="0">
                  <a:pos x="110" y="11"/>
                </a:cxn>
                <a:cxn ang="0">
                  <a:pos x="98" y="61"/>
                </a:cxn>
                <a:cxn ang="0">
                  <a:pos x="115" y="70"/>
                </a:cxn>
                <a:cxn ang="0">
                  <a:pos x="151" y="60"/>
                </a:cxn>
                <a:cxn ang="0">
                  <a:pos x="190" y="63"/>
                </a:cxn>
                <a:cxn ang="0">
                  <a:pos x="194" y="73"/>
                </a:cxn>
                <a:cxn ang="0">
                  <a:pos x="158" y="84"/>
                </a:cxn>
                <a:cxn ang="0">
                  <a:pos x="138" y="91"/>
                </a:cxn>
                <a:cxn ang="0">
                  <a:pos x="151" y="106"/>
                </a:cxn>
                <a:cxn ang="0">
                  <a:pos x="175" y="124"/>
                </a:cxn>
                <a:cxn ang="0">
                  <a:pos x="192" y="135"/>
                </a:cxn>
                <a:cxn ang="0">
                  <a:pos x="218" y="135"/>
                </a:cxn>
                <a:cxn ang="0">
                  <a:pos x="248" y="148"/>
                </a:cxn>
                <a:cxn ang="0">
                  <a:pos x="259" y="164"/>
                </a:cxn>
                <a:cxn ang="0">
                  <a:pos x="239" y="159"/>
                </a:cxn>
                <a:cxn ang="0">
                  <a:pos x="221" y="156"/>
                </a:cxn>
                <a:cxn ang="0">
                  <a:pos x="229" y="179"/>
                </a:cxn>
                <a:cxn ang="0">
                  <a:pos x="252" y="225"/>
                </a:cxn>
                <a:cxn ang="0">
                  <a:pos x="262" y="266"/>
                </a:cxn>
                <a:cxn ang="0">
                  <a:pos x="232" y="213"/>
                </a:cxn>
                <a:cxn ang="0">
                  <a:pos x="199" y="164"/>
                </a:cxn>
                <a:cxn ang="0">
                  <a:pos x="169" y="159"/>
                </a:cxn>
                <a:cxn ang="0">
                  <a:pos x="151" y="193"/>
                </a:cxn>
                <a:cxn ang="0">
                  <a:pos x="157" y="144"/>
                </a:cxn>
                <a:cxn ang="0">
                  <a:pos x="149" y="128"/>
                </a:cxn>
                <a:cxn ang="0">
                  <a:pos x="131" y="114"/>
                </a:cxn>
                <a:cxn ang="0">
                  <a:pos x="112" y="103"/>
                </a:cxn>
                <a:cxn ang="0">
                  <a:pos x="82" y="150"/>
                </a:cxn>
                <a:cxn ang="0">
                  <a:pos x="79" y="116"/>
                </a:cxn>
                <a:cxn ang="0">
                  <a:pos x="80" y="80"/>
                </a:cxn>
                <a:cxn ang="0">
                  <a:pos x="48" y="69"/>
                </a:cxn>
                <a:cxn ang="0">
                  <a:pos x="20" y="69"/>
                </a:cxn>
                <a:cxn ang="0">
                  <a:pos x="0" y="136"/>
                </a:cxn>
                <a:cxn ang="0">
                  <a:pos x="34" y="199"/>
                </a:cxn>
                <a:cxn ang="0">
                  <a:pos x="49" y="180"/>
                </a:cxn>
                <a:cxn ang="0">
                  <a:pos x="63" y="218"/>
                </a:cxn>
                <a:cxn ang="0">
                  <a:pos x="89" y="255"/>
                </a:cxn>
                <a:cxn ang="0">
                  <a:pos x="105" y="258"/>
                </a:cxn>
                <a:cxn ang="0">
                  <a:pos x="121" y="229"/>
                </a:cxn>
                <a:cxn ang="0">
                  <a:pos x="140" y="253"/>
                </a:cxn>
                <a:cxn ang="0">
                  <a:pos x="158" y="268"/>
                </a:cxn>
                <a:cxn ang="0">
                  <a:pos x="176" y="278"/>
                </a:cxn>
                <a:cxn ang="0">
                  <a:pos x="184" y="306"/>
                </a:cxn>
                <a:cxn ang="0">
                  <a:pos x="206" y="280"/>
                </a:cxn>
                <a:cxn ang="0">
                  <a:pos x="232" y="296"/>
                </a:cxn>
              </a:cxnLst>
              <a:pathLst>
                <a:path w="242" h="280">
                  <a:moveTo>
                    <a:pt x="169" y="280"/>
                  </a:moveTo>
                  <a:lnTo>
                    <a:pt x="182" y="273"/>
                  </a:lnTo>
                  <a:lnTo>
                    <a:pt x="194" y="265"/>
                  </a:lnTo>
                  <a:lnTo>
                    <a:pt x="204" y="256"/>
                  </a:lnTo>
                  <a:lnTo>
                    <a:pt x="213" y="245"/>
                  </a:lnTo>
                  <a:lnTo>
                    <a:pt x="219" y="234"/>
                  </a:lnTo>
                  <a:lnTo>
                    <a:pt x="222" y="220"/>
                  </a:lnTo>
                  <a:lnTo>
                    <a:pt x="222" y="204"/>
                  </a:lnTo>
                  <a:lnTo>
                    <a:pt x="218" y="187"/>
                  </a:lnTo>
                  <a:lnTo>
                    <a:pt x="227" y="189"/>
                  </a:lnTo>
                  <a:lnTo>
                    <a:pt x="234" y="191"/>
                  </a:lnTo>
                  <a:lnTo>
                    <a:pt x="238" y="195"/>
                  </a:lnTo>
                  <a:lnTo>
                    <a:pt x="242" y="199"/>
                  </a:lnTo>
                  <a:lnTo>
                    <a:pt x="242" y="177"/>
                  </a:lnTo>
                  <a:lnTo>
                    <a:pt x="237" y="153"/>
                  </a:lnTo>
                  <a:lnTo>
                    <a:pt x="228" y="129"/>
                  </a:lnTo>
                  <a:lnTo>
                    <a:pt x="212" y="108"/>
                  </a:lnTo>
                  <a:lnTo>
                    <a:pt x="221" y="106"/>
                  </a:lnTo>
                  <a:lnTo>
                    <a:pt x="229" y="106"/>
                  </a:lnTo>
                  <a:lnTo>
                    <a:pt x="236" y="108"/>
                  </a:lnTo>
                  <a:lnTo>
                    <a:pt x="242" y="113"/>
                  </a:lnTo>
                  <a:lnTo>
                    <a:pt x="236" y="101"/>
                  </a:lnTo>
                  <a:lnTo>
                    <a:pt x="231" y="88"/>
                  </a:lnTo>
                  <a:lnTo>
                    <a:pt x="225" y="77"/>
                  </a:lnTo>
                  <a:lnTo>
                    <a:pt x="218" y="65"/>
                  </a:lnTo>
                  <a:lnTo>
                    <a:pt x="210" y="55"/>
                  </a:lnTo>
                  <a:lnTo>
                    <a:pt x="199" y="46"/>
                  </a:lnTo>
                  <a:lnTo>
                    <a:pt x="188" y="39"/>
                  </a:lnTo>
                  <a:lnTo>
                    <a:pt x="173" y="34"/>
                  </a:lnTo>
                  <a:lnTo>
                    <a:pt x="177" y="30"/>
                  </a:lnTo>
                  <a:lnTo>
                    <a:pt x="183" y="25"/>
                  </a:lnTo>
                  <a:lnTo>
                    <a:pt x="189" y="22"/>
                  </a:lnTo>
                  <a:lnTo>
                    <a:pt x="194" y="19"/>
                  </a:lnTo>
                  <a:lnTo>
                    <a:pt x="177" y="13"/>
                  </a:lnTo>
                  <a:lnTo>
                    <a:pt x="157" y="8"/>
                  </a:lnTo>
                  <a:lnTo>
                    <a:pt x="136" y="3"/>
                  </a:lnTo>
                  <a:lnTo>
                    <a:pt x="115" y="0"/>
                  </a:lnTo>
                  <a:lnTo>
                    <a:pt x="97" y="1"/>
                  </a:lnTo>
                  <a:lnTo>
                    <a:pt x="81" y="9"/>
                  </a:lnTo>
                  <a:lnTo>
                    <a:pt x="70" y="23"/>
                  </a:lnTo>
                  <a:lnTo>
                    <a:pt x="67" y="47"/>
                  </a:lnTo>
                  <a:lnTo>
                    <a:pt x="72" y="49"/>
                  </a:lnTo>
                  <a:lnTo>
                    <a:pt x="76" y="52"/>
                  </a:lnTo>
                  <a:lnTo>
                    <a:pt x="81" y="53"/>
                  </a:lnTo>
                  <a:lnTo>
                    <a:pt x="84" y="56"/>
                  </a:lnTo>
                  <a:lnTo>
                    <a:pt x="92" y="52"/>
                  </a:lnTo>
                  <a:lnTo>
                    <a:pt x="101" y="49"/>
                  </a:lnTo>
                  <a:lnTo>
                    <a:pt x="111" y="48"/>
                  </a:lnTo>
                  <a:lnTo>
                    <a:pt x="121" y="47"/>
                  </a:lnTo>
                  <a:lnTo>
                    <a:pt x="130" y="48"/>
                  </a:lnTo>
                  <a:lnTo>
                    <a:pt x="139" y="50"/>
                  </a:lnTo>
                  <a:lnTo>
                    <a:pt x="146" y="53"/>
                  </a:lnTo>
                  <a:lnTo>
                    <a:pt x="153" y="55"/>
                  </a:lnTo>
                  <a:lnTo>
                    <a:pt x="142" y="58"/>
                  </a:lnTo>
                  <a:lnTo>
                    <a:pt x="131" y="61"/>
                  </a:lnTo>
                  <a:lnTo>
                    <a:pt x="123" y="64"/>
                  </a:lnTo>
                  <a:lnTo>
                    <a:pt x="116" y="67"/>
                  </a:lnTo>
                  <a:lnTo>
                    <a:pt x="111" y="69"/>
                  </a:lnTo>
                  <a:lnTo>
                    <a:pt x="105" y="71"/>
                  </a:lnTo>
                  <a:lnTo>
                    <a:pt x="101" y="73"/>
                  </a:lnTo>
                  <a:lnTo>
                    <a:pt x="97" y="76"/>
                  </a:lnTo>
                  <a:lnTo>
                    <a:pt x="104" y="80"/>
                  </a:lnTo>
                  <a:lnTo>
                    <a:pt x="111" y="85"/>
                  </a:lnTo>
                  <a:lnTo>
                    <a:pt x="116" y="90"/>
                  </a:lnTo>
                  <a:lnTo>
                    <a:pt x="122" y="94"/>
                  </a:lnTo>
                  <a:lnTo>
                    <a:pt x="128" y="99"/>
                  </a:lnTo>
                  <a:lnTo>
                    <a:pt x="133" y="102"/>
                  </a:lnTo>
                  <a:lnTo>
                    <a:pt x="136" y="106"/>
                  </a:lnTo>
                  <a:lnTo>
                    <a:pt x="141" y="108"/>
                  </a:lnTo>
                  <a:lnTo>
                    <a:pt x="146" y="107"/>
                  </a:lnTo>
                  <a:lnTo>
                    <a:pt x="153" y="107"/>
                  </a:lnTo>
                  <a:lnTo>
                    <a:pt x="160" y="108"/>
                  </a:lnTo>
                  <a:lnTo>
                    <a:pt x="167" y="110"/>
                  </a:lnTo>
                  <a:lnTo>
                    <a:pt x="174" y="114"/>
                  </a:lnTo>
                  <a:lnTo>
                    <a:pt x="182" y="118"/>
                  </a:lnTo>
                  <a:lnTo>
                    <a:pt x="189" y="125"/>
                  </a:lnTo>
                  <a:lnTo>
                    <a:pt x="196" y="133"/>
                  </a:lnTo>
                  <a:lnTo>
                    <a:pt x="190" y="131"/>
                  </a:lnTo>
                  <a:lnTo>
                    <a:pt x="184" y="129"/>
                  </a:lnTo>
                  <a:lnTo>
                    <a:pt x="180" y="128"/>
                  </a:lnTo>
                  <a:lnTo>
                    <a:pt x="175" y="127"/>
                  </a:lnTo>
                  <a:lnTo>
                    <a:pt x="170" y="125"/>
                  </a:lnTo>
                  <a:lnTo>
                    <a:pt x="167" y="125"/>
                  </a:lnTo>
                  <a:lnTo>
                    <a:pt x="162" y="125"/>
                  </a:lnTo>
                  <a:lnTo>
                    <a:pt x="158" y="125"/>
                  </a:lnTo>
                  <a:lnTo>
                    <a:pt x="162" y="133"/>
                  </a:lnTo>
                  <a:lnTo>
                    <a:pt x="168" y="143"/>
                  </a:lnTo>
                  <a:lnTo>
                    <a:pt x="174" y="154"/>
                  </a:lnTo>
                  <a:lnTo>
                    <a:pt x="180" y="167"/>
                  </a:lnTo>
                  <a:lnTo>
                    <a:pt x="185" y="180"/>
                  </a:lnTo>
                  <a:lnTo>
                    <a:pt x="189" y="192"/>
                  </a:lnTo>
                  <a:lnTo>
                    <a:pt x="191" y="204"/>
                  </a:lnTo>
                  <a:lnTo>
                    <a:pt x="192" y="213"/>
                  </a:lnTo>
                  <a:lnTo>
                    <a:pt x="185" y="200"/>
                  </a:lnTo>
                  <a:lnTo>
                    <a:pt x="177" y="185"/>
                  </a:lnTo>
                  <a:lnTo>
                    <a:pt x="170" y="170"/>
                  </a:lnTo>
                  <a:lnTo>
                    <a:pt x="162" y="155"/>
                  </a:lnTo>
                  <a:lnTo>
                    <a:pt x="154" y="143"/>
                  </a:lnTo>
                  <a:lnTo>
                    <a:pt x="146" y="131"/>
                  </a:lnTo>
                  <a:lnTo>
                    <a:pt x="138" y="122"/>
                  </a:lnTo>
                  <a:lnTo>
                    <a:pt x="130" y="117"/>
                  </a:lnTo>
                  <a:lnTo>
                    <a:pt x="124" y="127"/>
                  </a:lnTo>
                  <a:lnTo>
                    <a:pt x="119" y="136"/>
                  </a:lnTo>
                  <a:lnTo>
                    <a:pt x="114" y="145"/>
                  </a:lnTo>
                  <a:lnTo>
                    <a:pt x="111" y="154"/>
                  </a:lnTo>
                  <a:lnTo>
                    <a:pt x="111" y="136"/>
                  </a:lnTo>
                  <a:lnTo>
                    <a:pt x="112" y="123"/>
                  </a:lnTo>
                  <a:lnTo>
                    <a:pt x="115" y="115"/>
                  </a:lnTo>
                  <a:lnTo>
                    <a:pt x="119" y="109"/>
                  </a:lnTo>
                  <a:lnTo>
                    <a:pt x="114" y="106"/>
                  </a:lnTo>
                  <a:lnTo>
                    <a:pt x="109" y="102"/>
                  </a:lnTo>
                  <a:lnTo>
                    <a:pt x="105" y="98"/>
                  </a:lnTo>
                  <a:lnTo>
                    <a:pt x="100" y="94"/>
                  </a:lnTo>
                  <a:lnTo>
                    <a:pt x="96" y="91"/>
                  </a:lnTo>
                  <a:lnTo>
                    <a:pt x="91" y="87"/>
                  </a:lnTo>
                  <a:lnTo>
                    <a:pt x="86" y="84"/>
                  </a:lnTo>
                  <a:lnTo>
                    <a:pt x="82" y="82"/>
                  </a:lnTo>
                  <a:lnTo>
                    <a:pt x="74" y="92"/>
                  </a:lnTo>
                  <a:lnTo>
                    <a:pt x="66" y="106"/>
                  </a:lnTo>
                  <a:lnTo>
                    <a:pt x="60" y="120"/>
                  </a:lnTo>
                  <a:lnTo>
                    <a:pt x="57" y="130"/>
                  </a:lnTo>
                  <a:lnTo>
                    <a:pt x="55" y="112"/>
                  </a:lnTo>
                  <a:lnTo>
                    <a:pt x="58" y="93"/>
                  </a:lnTo>
                  <a:lnTo>
                    <a:pt x="63" y="78"/>
                  </a:lnTo>
                  <a:lnTo>
                    <a:pt x="68" y="69"/>
                  </a:lnTo>
                  <a:lnTo>
                    <a:pt x="59" y="64"/>
                  </a:lnTo>
                  <a:lnTo>
                    <a:pt x="51" y="60"/>
                  </a:lnTo>
                  <a:lnTo>
                    <a:pt x="43" y="57"/>
                  </a:lnTo>
                  <a:lnTo>
                    <a:pt x="35" y="55"/>
                  </a:lnTo>
                  <a:lnTo>
                    <a:pt x="28" y="55"/>
                  </a:lnTo>
                  <a:lnTo>
                    <a:pt x="21" y="55"/>
                  </a:lnTo>
                  <a:lnTo>
                    <a:pt x="15" y="55"/>
                  </a:lnTo>
                  <a:lnTo>
                    <a:pt x="11" y="57"/>
                  </a:lnTo>
                  <a:lnTo>
                    <a:pt x="1" y="82"/>
                  </a:lnTo>
                  <a:lnTo>
                    <a:pt x="0" y="109"/>
                  </a:lnTo>
                  <a:lnTo>
                    <a:pt x="8" y="138"/>
                  </a:lnTo>
                  <a:lnTo>
                    <a:pt x="22" y="165"/>
                  </a:lnTo>
                  <a:lnTo>
                    <a:pt x="25" y="159"/>
                  </a:lnTo>
                  <a:lnTo>
                    <a:pt x="29" y="154"/>
                  </a:lnTo>
                  <a:lnTo>
                    <a:pt x="32" y="148"/>
                  </a:lnTo>
                  <a:lnTo>
                    <a:pt x="36" y="144"/>
                  </a:lnTo>
                  <a:lnTo>
                    <a:pt x="38" y="153"/>
                  </a:lnTo>
                  <a:lnTo>
                    <a:pt x="42" y="163"/>
                  </a:lnTo>
                  <a:lnTo>
                    <a:pt x="46" y="174"/>
                  </a:lnTo>
                  <a:lnTo>
                    <a:pt x="52" y="185"/>
                  </a:lnTo>
                  <a:lnTo>
                    <a:pt x="59" y="196"/>
                  </a:lnTo>
                  <a:lnTo>
                    <a:pt x="65" y="204"/>
                  </a:lnTo>
                  <a:lnTo>
                    <a:pt x="70" y="211"/>
                  </a:lnTo>
                  <a:lnTo>
                    <a:pt x="75" y="214"/>
                  </a:lnTo>
                  <a:lnTo>
                    <a:pt x="77" y="206"/>
                  </a:lnTo>
                  <a:lnTo>
                    <a:pt x="82" y="198"/>
                  </a:lnTo>
                  <a:lnTo>
                    <a:pt x="86" y="190"/>
                  </a:lnTo>
                  <a:lnTo>
                    <a:pt x="89" y="183"/>
                  </a:lnTo>
                  <a:lnTo>
                    <a:pt x="93" y="190"/>
                  </a:lnTo>
                  <a:lnTo>
                    <a:pt x="98" y="196"/>
                  </a:lnTo>
                  <a:lnTo>
                    <a:pt x="103" y="202"/>
                  </a:lnTo>
                  <a:lnTo>
                    <a:pt x="107" y="206"/>
                  </a:lnTo>
                  <a:lnTo>
                    <a:pt x="112" y="211"/>
                  </a:lnTo>
                  <a:lnTo>
                    <a:pt x="116" y="214"/>
                  </a:lnTo>
                  <a:lnTo>
                    <a:pt x="120" y="217"/>
                  </a:lnTo>
                  <a:lnTo>
                    <a:pt x="123" y="219"/>
                  </a:lnTo>
                  <a:lnTo>
                    <a:pt x="129" y="222"/>
                  </a:lnTo>
                  <a:lnTo>
                    <a:pt x="133" y="229"/>
                  </a:lnTo>
                  <a:lnTo>
                    <a:pt x="134" y="237"/>
                  </a:lnTo>
                  <a:lnTo>
                    <a:pt x="135" y="245"/>
                  </a:lnTo>
                  <a:lnTo>
                    <a:pt x="141" y="237"/>
                  </a:lnTo>
                  <a:lnTo>
                    <a:pt x="146" y="230"/>
                  </a:lnTo>
                  <a:lnTo>
                    <a:pt x="151" y="224"/>
                  </a:lnTo>
                  <a:lnTo>
                    <a:pt x="151" y="214"/>
                  </a:lnTo>
                  <a:lnTo>
                    <a:pt x="162" y="226"/>
                  </a:lnTo>
                  <a:lnTo>
                    <a:pt x="170" y="237"/>
                  </a:lnTo>
                  <a:lnTo>
                    <a:pt x="174" y="255"/>
                  </a:lnTo>
                  <a:lnTo>
                    <a:pt x="169" y="280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43" name="Freeform 30"/>
            <p:cNvSpPr/>
            <p:nvPr/>
          </p:nvSpPr>
          <p:spPr>
            <a:xfrm flipV="1">
              <a:off x="2303" y="1446"/>
              <a:ext cx="311" cy="304"/>
            </a:xfrm>
            <a:custGeom>
              <a:avLst/>
              <a:gdLst/>
              <a:ahLst/>
              <a:cxnLst>
                <a:cxn ang="0">
                  <a:pos x="36" y="278"/>
                </a:cxn>
                <a:cxn ang="0">
                  <a:pos x="0" y="235"/>
                </a:cxn>
                <a:cxn ang="0">
                  <a:pos x="36" y="143"/>
                </a:cxn>
                <a:cxn ang="0">
                  <a:pos x="52" y="159"/>
                </a:cxn>
                <a:cxn ang="0">
                  <a:pos x="74" y="125"/>
                </a:cxn>
                <a:cxn ang="0">
                  <a:pos x="97" y="110"/>
                </a:cxn>
                <a:cxn ang="0">
                  <a:pos x="105" y="130"/>
                </a:cxn>
                <a:cxn ang="0">
                  <a:pos x="132" y="96"/>
                </a:cxn>
                <a:cxn ang="0">
                  <a:pos x="145" y="75"/>
                </a:cxn>
                <a:cxn ang="0">
                  <a:pos x="155" y="69"/>
                </a:cxn>
                <a:cxn ang="0">
                  <a:pos x="171" y="100"/>
                </a:cxn>
                <a:cxn ang="0">
                  <a:pos x="184" y="64"/>
                </a:cxn>
                <a:cxn ang="0">
                  <a:pos x="199" y="27"/>
                </a:cxn>
                <a:cxn ang="0">
                  <a:pos x="206" y="7"/>
                </a:cxn>
                <a:cxn ang="0">
                  <a:pos x="237" y="40"/>
                </a:cxn>
                <a:cxn ang="0">
                  <a:pos x="256" y="78"/>
                </a:cxn>
                <a:cxn ang="0">
                  <a:pos x="277" y="77"/>
                </a:cxn>
                <a:cxn ang="0">
                  <a:pos x="290" y="82"/>
                </a:cxn>
                <a:cxn ang="0">
                  <a:pos x="271" y="162"/>
                </a:cxn>
                <a:cxn ang="0">
                  <a:pos x="301" y="150"/>
                </a:cxn>
                <a:cxn ang="0">
                  <a:pos x="299" y="176"/>
                </a:cxn>
                <a:cxn ang="0">
                  <a:pos x="281" y="207"/>
                </a:cxn>
                <a:cxn ang="0">
                  <a:pos x="311" y="207"/>
                </a:cxn>
                <a:cxn ang="0">
                  <a:pos x="281" y="232"/>
                </a:cxn>
                <a:cxn ang="0">
                  <a:pos x="245" y="254"/>
                </a:cxn>
                <a:cxn ang="0">
                  <a:pos x="229" y="264"/>
                </a:cxn>
                <a:cxn ang="0">
                  <a:pos x="262" y="269"/>
                </a:cxn>
                <a:cxn ang="0">
                  <a:pos x="208" y="293"/>
                </a:cxn>
                <a:cxn ang="0">
                  <a:pos x="130" y="302"/>
                </a:cxn>
                <a:cxn ang="0">
                  <a:pos x="101" y="277"/>
                </a:cxn>
                <a:cxn ang="0">
                  <a:pos x="132" y="254"/>
                </a:cxn>
                <a:cxn ang="0">
                  <a:pos x="166" y="254"/>
                </a:cxn>
                <a:cxn ang="0">
                  <a:pos x="197" y="244"/>
                </a:cxn>
                <a:cxn ang="0">
                  <a:pos x="207" y="233"/>
                </a:cxn>
                <a:cxn ang="0">
                  <a:pos x="178" y="239"/>
                </a:cxn>
                <a:cxn ang="0">
                  <a:pos x="153" y="237"/>
                </a:cxn>
                <a:cxn ang="0">
                  <a:pos x="160" y="224"/>
                </a:cxn>
                <a:cxn ang="0">
                  <a:pos x="181" y="202"/>
                </a:cxn>
                <a:cxn ang="0">
                  <a:pos x="195" y="183"/>
                </a:cxn>
                <a:cxn ang="0">
                  <a:pos x="234" y="164"/>
                </a:cxn>
                <a:cxn ang="0">
                  <a:pos x="221" y="158"/>
                </a:cxn>
                <a:cxn ang="0">
                  <a:pos x="215" y="143"/>
                </a:cxn>
                <a:cxn ang="0">
                  <a:pos x="215" y="100"/>
                </a:cxn>
                <a:cxn ang="0">
                  <a:pos x="196" y="146"/>
                </a:cxn>
                <a:cxn ang="0">
                  <a:pos x="175" y="179"/>
                </a:cxn>
                <a:cxn ang="0">
                  <a:pos x="149" y="181"/>
                </a:cxn>
                <a:cxn ang="0">
                  <a:pos x="134" y="140"/>
                </a:cxn>
                <a:cxn ang="0">
                  <a:pos x="134" y="198"/>
                </a:cxn>
                <a:cxn ang="0">
                  <a:pos x="130" y="224"/>
                </a:cxn>
                <a:cxn ang="0">
                  <a:pos x="108" y="243"/>
                </a:cxn>
                <a:cxn ang="0">
                  <a:pos x="88" y="258"/>
                </a:cxn>
                <a:cxn ang="0">
                  <a:pos x="67" y="213"/>
                </a:cxn>
                <a:cxn ang="0">
                  <a:pos x="60" y="229"/>
                </a:cxn>
              </a:cxnLst>
              <a:pathLst>
                <a:path w="227" h="244">
                  <a:moveTo>
                    <a:pt x="49" y="211"/>
                  </a:moveTo>
                  <a:lnTo>
                    <a:pt x="37" y="222"/>
                  </a:lnTo>
                  <a:lnTo>
                    <a:pt x="26" y="223"/>
                  </a:lnTo>
                  <a:lnTo>
                    <a:pt x="14" y="218"/>
                  </a:lnTo>
                  <a:lnTo>
                    <a:pt x="5" y="207"/>
                  </a:lnTo>
                  <a:lnTo>
                    <a:pt x="0" y="189"/>
                  </a:lnTo>
                  <a:lnTo>
                    <a:pt x="0" y="169"/>
                  </a:lnTo>
                  <a:lnTo>
                    <a:pt x="8" y="143"/>
                  </a:lnTo>
                  <a:lnTo>
                    <a:pt x="26" y="115"/>
                  </a:lnTo>
                  <a:lnTo>
                    <a:pt x="29" y="120"/>
                  </a:lnTo>
                  <a:lnTo>
                    <a:pt x="34" y="125"/>
                  </a:lnTo>
                  <a:lnTo>
                    <a:pt x="38" y="128"/>
                  </a:lnTo>
                  <a:lnTo>
                    <a:pt x="44" y="130"/>
                  </a:lnTo>
                  <a:lnTo>
                    <a:pt x="48" y="114"/>
                  </a:lnTo>
                  <a:lnTo>
                    <a:pt x="54" y="100"/>
                  </a:lnTo>
                  <a:lnTo>
                    <a:pt x="61" y="90"/>
                  </a:lnTo>
                  <a:lnTo>
                    <a:pt x="67" y="83"/>
                  </a:lnTo>
                  <a:lnTo>
                    <a:pt x="71" y="88"/>
                  </a:lnTo>
                  <a:lnTo>
                    <a:pt x="74" y="92"/>
                  </a:lnTo>
                  <a:lnTo>
                    <a:pt x="76" y="98"/>
                  </a:lnTo>
                  <a:lnTo>
                    <a:pt x="77" y="104"/>
                  </a:lnTo>
                  <a:lnTo>
                    <a:pt x="83" y="91"/>
                  </a:lnTo>
                  <a:lnTo>
                    <a:pt x="90" y="83"/>
                  </a:lnTo>
                  <a:lnTo>
                    <a:pt x="96" y="77"/>
                  </a:lnTo>
                  <a:lnTo>
                    <a:pt x="102" y="73"/>
                  </a:lnTo>
                  <a:lnTo>
                    <a:pt x="104" y="67"/>
                  </a:lnTo>
                  <a:lnTo>
                    <a:pt x="106" y="60"/>
                  </a:lnTo>
                  <a:lnTo>
                    <a:pt x="106" y="54"/>
                  </a:lnTo>
                  <a:lnTo>
                    <a:pt x="104" y="48"/>
                  </a:lnTo>
                  <a:lnTo>
                    <a:pt x="113" y="55"/>
                  </a:lnTo>
                  <a:lnTo>
                    <a:pt x="120" y="62"/>
                  </a:lnTo>
                  <a:lnTo>
                    <a:pt x="123" y="70"/>
                  </a:lnTo>
                  <a:lnTo>
                    <a:pt x="125" y="80"/>
                  </a:lnTo>
                  <a:lnTo>
                    <a:pt x="126" y="69"/>
                  </a:lnTo>
                  <a:lnTo>
                    <a:pt x="129" y="60"/>
                  </a:lnTo>
                  <a:lnTo>
                    <a:pt x="134" y="51"/>
                  </a:lnTo>
                  <a:lnTo>
                    <a:pt x="138" y="43"/>
                  </a:lnTo>
                  <a:lnTo>
                    <a:pt x="142" y="32"/>
                  </a:lnTo>
                  <a:lnTo>
                    <a:pt x="145" y="22"/>
                  </a:lnTo>
                  <a:lnTo>
                    <a:pt x="145" y="12"/>
                  </a:lnTo>
                  <a:lnTo>
                    <a:pt x="142" y="0"/>
                  </a:lnTo>
                  <a:lnTo>
                    <a:pt x="150" y="6"/>
                  </a:lnTo>
                  <a:lnTo>
                    <a:pt x="158" y="14"/>
                  </a:lnTo>
                  <a:lnTo>
                    <a:pt x="166" y="23"/>
                  </a:lnTo>
                  <a:lnTo>
                    <a:pt x="173" y="32"/>
                  </a:lnTo>
                  <a:lnTo>
                    <a:pt x="180" y="43"/>
                  </a:lnTo>
                  <a:lnTo>
                    <a:pt x="184" y="53"/>
                  </a:lnTo>
                  <a:lnTo>
                    <a:pt x="187" y="63"/>
                  </a:lnTo>
                  <a:lnTo>
                    <a:pt x="187" y="73"/>
                  </a:lnTo>
                  <a:lnTo>
                    <a:pt x="195" y="68"/>
                  </a:lnTo>
                  <a:lnTo>
                    <a:pt x="202" y="62"/>
                  </a:lnTo>
                  <a:lnTo>
                    <a:pt x="208" y="55"/>
                  </a:lnTo>
                  <a:lnTo>
                    <a:pt x="210" y="47"/>
                  </a:lnTo>
                  <a:lnTo>
                    <a:pt x="212" y="66"/>
                  </a:lnTo>
                  <a:lnTo>
                    <a:pt x="211" y="89"/>
                  </a:lnTo>
                  <a:lnTo>
                    <a:pt x="206" y="112"/>
                  </a:lnTo>
                  <a:lnTo>
                    <a:pt x="198" y="130"/>
                  </a:lnTo>
                  <a:lnTo>
                    <a:pt x="206" y="128"/>
                  </a:lnTo>
                  <a:lnTo>
                    <a:pt x="214" y="125"/>
                  </a:lnTo>
                  <a:lnTo>
                    <a:pt x="220" y="120"/>
                  </a:lnTo>
                  <a:lnTo>
                    <a:pt x="225" y="115"/>
                  </a:lnTo>
                  <a:lnTo>
                    <a:pt x="222" y="128"/>
                  </a:lnTo>
                  <a:lnTo>
                    <a:pt x="218" y="141"/>
                  </a:lnTo>
                  <a:lnTo>
                    <a:pt x="210" y="154"/>
                  </a:lnTo>
                  <a:lnTo>
                    <a:pt x="197" y="163"/>
                  </a:lnTo>
                  <a:lnTo>
                    <a:pt x="205" y="166"/>
                  </a:lnTo>
                  <a:lnTo>
                    <a:pt x="214" y="167"/>
                  </a:lnTo>
                  <a:lnTo>
                    <a:pt x="221" y="167"/>
                  </a:lnTo>
                  <a:lnTo>
                    <a:pt x="227" y="166"/>
                  </a:lnTo>
                  <a:lnTo>
                    <a:pt x="221" y="172"/>
                  </a:lnTo>
                  <a:lnTo>
                    <a:pt x="213" y="179"/>
                  </a:lnTo>
                  <a:lnTo>
                    <a:pt x="205" y="186"/>
                  </a:lnTo>
                  <a:lnTo>
                    <a:pt x="197" y="193"/>
                  </a:lnTo>
                  <a:lnTo>
                    <a:pt x="188" y="199"/>
                  </a:lnTo>
                  <a:lnTo>
                    <a:pt x="179" y="204"/>
                  </a:lnTo>
                  <a:lnTo>
                    <a:pt x="170" y="208"/>
                  </a:lnTo>
                  <a:lnTo>
                    <a:pt x="161" y="209"/>
                  </a:lnTo>
                  <a:lnTo>
                    <a:pt x="167" y="212"/>
                  </a:lnTo>
                  <a:lnTo>
                    <a:pt x="174" y="216"/>
                  </a:lnTo>
                  <a:lnTo>
                    <a:pt x="182" y="217"/>
                  </a:lnTo>
                  <a:lnTo>
                    <a:pt x="191" y="216"/>
                  </a:lnTo>
                  <a:lnTo>
                    <a:pt x="183" y="222"/>
                  </a:lnTo>
                  <a:lnTo>
                    <a:pt x="170" y="229"/>
                  </a:lnTo>
                  <a:lnTo>
                    <a:pt x="152" y="235"/>
                  </a:lnTo>
                  <a:lnTo>
                    <a:pt x="133" y="240"/>
                  </a:lnTo>
                  <a:lnTo>
                    <a:pt x="113" y="244"/>
                  </a:lnTo>
                  <a:lnTo>
                    <a:pt x="95" y="242"/>
                  </a:lnTo>
                  <a:lnTo>
                    <a:pt x="79" y="237"/>
                  </a:lnTo>
                  <a:lnTo>
                    <a:pt x="67" y="226"/>
                  </a:lnTo>
                  <a:lnTo>
                    <a:pt x="74" y="222"/>
                  </a:lnTo>
                  <a:lnTo>
                    <a:pt x="82" y="216"/>
                  </a:lnTo>
                  <a:lnTo>
                    <a:pt x="89" y="210"/>
                  </a:lnTo>
                  <a:lnTo>
                    <a:pt x="96" y="204"/>
                  </a:lnTo>
                  <a:lnTo>
                    <a:pt x="104" y="205"/>
                  </a:lnTo>
                  <a:lnTo>
                    <a:pt x="112" y="205"/>
                  </a:lnTo>
                  <a:lnTo>
                    <a:pt x="121" y="204"/>
                  </a:lnTo>
                  <a:lnTo>
                    <a:pt x="129" y="203"/>
                  </a:lnTo>
                  <a:lnTo>
                    <a:pt x="137" y="200"/>
                  </a:lnTo>
                  <a:lnTo>
                    <a:pt x="144" y="196"/>
                  </a:lnTo>
                  <a:lnTo>
                    <a:pt x="151" y="192"/>
                  </a:lnTo>
                  <a:lnTo>
                    <a:pt x="157" y="185"/>
                  </a:lnTo>
                  <a:lnTo>
                    <a:pt x="151" y="187"/>
                  </a:lnTo>
                  <a:lnTo>
                    <a:pt x="144" y="189"/>
                  </a:lnTo>
                  <a:lnTo>
                    <a:pt x="137" y="190"/>
                  </a:lnTo>
                  <a:lnTo>
                    <a:pt x="130" y="192"/>
                  </a:lnTo>
                  <a:lnTo>
                    <a:pt x="123" y="192"/>
                  </a:lnTo>
                  <a:lnTo>
                    <a:pt x="117" y="192"/>
                  </a:lnTo>
                  <a:lnTo>
                    <a:pt x="112" y="190"/>
                  </a:lnTo>
                  <a:lnTo>
                    <a:pt x="107" y="189"/>
                  </a:lnTo>
                  <a:lnTo>
                    <a:pt x="112" y="185"/>
                  </a:lnTo>
                  <a:lnTo>
                    <a:pt x="117" y="180"/>
                  </a:lnTo>
                  <a:lnTo>
                    <a:pt x="121" y="173"/>
                  </a:lnTo>
                  <a:lnTo>
                    <a:pt x="127" y="167"/>
                  </a:lnTo>
                  <a:lnTo>
                    <a:pt x="132" y="162"/>
                  </a:lnTo>
                  <a:lnTo>
                    <a:pt x="135" y="156"/>
                  </a:lnTo>
                  <a:lnTo>
                    <a:pt x="140" y="151"/>
                  </a:lnTo>
                  <a:lnTo>
                    <a:pt x="142" y="147"/>
                  </a:lnTo>
                  <a:lnTo>
                    <a:pt x="151" y="143"/>
                  </a:lnTo>
                  <a:lnTo>
                    <a:pt x="161" y="139"/>
                  </a:lnTo>
                  <a:lnTo>
                    <a:pt x="171" y="132"/>
                  </a:lnTo>
                  <a:lnTo>
                    <a:pt x="175" y="126"/>
                  </a:lnTo>
                  <a:lnTo>
                    <a:pt x="167" y="127"/>
                  </a:lnTo>
                  <a:lnTo>
                    <a:pt x="161" y="127"/>
                  </a:lnTo>
                  <a:lnTo>
                    <a:pt x="157" y="126"/>
                  </a:lnTo>
                  <a:lnTo>
                    <a:pt x="153" y="126"/>
                  </a:lnTo>
                  <a:lnTo>
                    <a:pt x="157" y="115"/>
                  </a:lnTo>
                  <a:lnTo>
                    <a:pt x="160" y="104"/>
                  </a:lnTo>
                  <a:lnTo>
                    <a:pt x="160" y="91"/>
                  </a:lnTo>
                  <a:lnTo>
                    <a:pt x="157" y="80"/>
                  </a:lnTo>
                  <a:lnTo>
                    <a:pt x="152" y="93"/>
                  </a:lnTo>
                  <a:lnTo>
                    <a:pt x="149" y="105"/>
                  </a:lnTo>
                  <a:lnTo>
                    <a:pt x="143" y="117"/>
                  </a:lnTo>
                  <a:lnTo>
                    <a:pt x="138" y="127"/>
                  </a:lnTo>
                  <a:lnTo>
                    <a:pt x="134" y="136"/>
                  </a:lnTo>
                  <a:lnTo>
                    <a:pt x="128" y="144"/>
                  </a:lnTo>
                  <a:lnTo>
                    <a:pt x="123" y="151"/>
                  </a:lnTo>
                  <a:lnTo>
                    <a:pt x="118" y="156"/>
                  </a:lnTo>
                  <a:lnTo>
                    <a:pt x="109" y="145"/>
                  </a:lnTo>
                  <a:lnTo>
                    <a:pt x="103" y="134"/>
                  </a:lnTo>
                  <a:lnTo>
                    <a:pt x="99" y="124"/>
                  </a:lnTo>
                  <a:lnTo>
                    <a:pt x="98" y="112"/>
                  </a:lnTo>
                  <a:lnTo>
                    <a:pt x="95" y="129"/>
                  </a:lnTo>
                  <a:lnTo>
                    <a:pt x="95" y="145"/>
                  </a:lnTo>
                  <a:lnTo>
                    <a:pt x="98" y="159"/>
                  </a:lnTo>
                  <a:lnTo>
                    <a:pt x="103" y="171"/>
                  </a:lnTo>
                  <a:lnTo>
                    <a:pt x="99" y="175"/>
                  </a:lnTo>
                  <a:lnTo>
                    <a:pt x="95" y="180"/>
                  </a:lnTo>
                  <a:lnTo>
                    <a:pt x="90" y="186"/>
                  </a:lnTo>
                  <a:lnTo>
                    <a:pt x="84" y="190"/>
                  </a:lnTo>
                  <a:lnTo>
                    <a:pt x="79" y="195"/>
                  </a:lnTo>
                  <a:lnTo>
                    <a:pt x="73" y="200"/>
                  </a:lnTo>
                  <a:lnTo>
                    <a:pt x="68" y="203"/>
                  </a:lnTo>
                  <a:lnTo>
                    <a:pt x="64" y="207"/>
                  </a:lnTo>
                  <a:lnTo>
                    <a:pt x="59" y="196"/>
                  </a:lnTo>
                  <a:lnTo>
                    <a:pt x="53" y="184"/>
                  </a:lnTo>
                  <a:lnTo>
                    <a:pt x="49" y="171"/>
                  </a:lnTo>
                  <a:lnTo>
                    <a:pt x="45" y="160"/>
                  </a:lnTo>
                  <a:lnTo>
                    <a:pt x="44" y="171"/>
                  </a:lnTo>
                  <a:lnTo>
                    <a:pt x="44" y="184"/>
                  </a:lnTo>
                  <a:lnTo>
                    <a:pt x="45" y="199"/>
                  </a:lnTo>
                  <a:lnTo>
                    <a:pt x="49" y="211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44" name="Line 31"/>
            <p:cNvSpPr/>
            <p:nvPr/>
          </p:nvSpPr>
          <p:spPr>
            <a:xfrm>
              <a:off x="1691" y="993"/>
              <a:ext cx="238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45" name="Oval 32"/>
            <p:cNvSpPr/>
            <p:nvPr/>
          </p:nvSpPr>
          <p:spPr>
            <a:xfrm>
              <a:off x="1311" y="661"/>
              <a:ext cx="420" cy="381"/>
            </a:xfrm>
            <a:prstGeom prst="ellipse">
              <a:avLst/>
            </a:prstGeom>
            <a:solidFill>
              <a:srgbClr val="FFFFFF"/>
            </a:solidFill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eaLnBrk="1" hangingPunct="1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5146" name="Rectangle 33"/>
            <p:cNvSpPr/>
            <p:nvPr/>
          </p:nvSpPr>
          <p:spPr>
            <a:xfrm>
              <a:off x="1519" y="853"/>
              <a:ext cx="420" cy="381"/>
            </a:xfrm>
            <a:prstGeom prst="rect">
              <a:avLst/>
            </a:prstGeom>
            <a:solidFill>
              <a:srgbClr val="FFFFFF"/>
            </a:solidFill>
            <a:ln w="38100" cap="flat" cmpd="dbl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eaLnBrk="1" hangingPunct="1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5147" name="Line 34"/>
            <p:cNvSpPr/>
            <p:nvPr/>
          </p:nvSpPr>
          <p:spPr>
            <a:xfrm>
              <a:off x="1801" y="764"/>
              <a:ext cx="1400" cy="0"/>
            </a:xfrm>
            <a:prstGeom prst="line">
              <a:avLst/>
            </a:prstGeom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48" name="Line 35"/>
            <p:cNvSpPr/>
            <p:nvPr/>
          </p:nvSpPr>
          <p:spPr>
            <a:xfrm flipH="1">
              <a:off x="1412" y="1115"/>
              <a:ext cx="2" cy="1381"/>
            </a:xfrm>
            <a:prstGeom prst="line">
              <a:avLst/>
            </a:prstGeom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5128" name="Group 36"/>
          <p:cNvGrpSpPr/>
          <p:nvPr/>
        </p:nvGrpSpPr>
        <p:grpSpPr>
          <a:xfrm rot="10800000">
            <a:off x="7391400" y="5699125"/>
            <a:ext cx="1752600" cy="1165225"/>
            <a:chOff x="1311" y="661"/>
            <a:chExt cx="2760" cy="1835"/>
          </a:xfrm>
        </p:grpSpPr>
        <p:sp>
          <p:nvSpPr>
            <p:cNvPr id="5131" name="Freeform 37"/>
            <p:cNvSpPr/>
            <p:nvPr/>
          </p:nvSpPr>
          <p:spPr>
            <a:xfrm flipV="1">
              <a:off x="1871" y="1231"/>
              <a:ext cx="1133" cy="324"/>
            </a:xfrm>
            <a:custGeom>
              <a:avLst/>
              <a:gdLst/>
              <a:ahLst/>
              <a:cxnLst>
                <a:cxn ang="0">
                  <a:pos x="331" y="4"/>
                </a:cxn>
                <a:cxn ang="0">
                  <a:pos x="225" y="3"/>
                </a:cxn>
                <a:cxn ang="0">
                  <a:pos x="132" y="21"/>
                </a:cxn>
                <a:cxn ang="0">
                  <a:pos x="55" y="59"/>
                </a:cxn>
                <a:cxn ang="0">
                  <a:pos x="10" y="109"/>
                </a:cxn>
                <a:cxn ang="0">
                  <a:pos x="7" y="181"/>
                </a:cxn>
                <a:cxn ang="0">
                  <a:pos x="78" y="254"/>
                </a:cxn>
                <a:cxn ang="0">
                  <a:pos x="174" y="286"/>
                </a:cxn>
                <a:cxn ang="0">
                  <a:pos x="210" y="305"/>
                </a:cxn>
                <a:cxn ang="0">
                  <a:pos x="242" y="316"/>
                </a:cxn>
                <a:cxn ang="0">
                  <a:pos x="291" y="324"/>
                </a:cxn>
                <a:cxn ang="0">
                  <a:pos x="254" y="301"/>
                </a:cxn>
                <a:cxn ang="0">
                  <a:pos x="279" y="294"/>
                </a:cxn>
                <a:cxn ang="0">
                  <a:pos x="334" y="289"/>
                </a:cxn>
                <a:cxn ang="0">
                  <a:pos x="398" y="274"/>
                </a:cxn>
                <a:cxn ang="0">
                  <a:pos x="466" y="254"/>
                </a:cxn>
                <a:cxn ang="0">
                  <a:pos x="526" y="231"/>
                </a:cxn>
                <a:cxn ang="0">
                  <a:pos x="575" y="209"/>
                </a:cxn>
                <a:cxn ang="0">
                  <a:pos x="623" y="184"/>
                </a:cxn>
                <a:cxn ang="0">
                  <a:pos x="676" y="156"/>
                </a:cxn>
                <a:cxn ang="0">
                  <a:pos x="732" y="130"/>
                </a:cxn>
                <a:cxn ang="0">
                  <a:pos x="795" y="110"/>
                </a:cxn>
                <a:cxn ang="0">
                  <a:pos x="861" y="96"/>
                </a:cxn>
                <a:cxn ang="0">
                  <a:pos x="890" y="115"/>
                </a:cxn>
                <a:cxn ang="0">
                  <a:pos x="932" y="125"/>
                </a:cxn>
                <a:cxn ang="0">
                  <a:pos x="949" y="120"/>
                </a:cxn>
                <a:cxn ang="0">
                  <a:pos x="913" y="106"/>
                </a:cxn>
                <a:cxn ang="0">
                  <a:pos x="908" y="90"/>
                </a:cxn>
                <a:cxn ang="0">
                  <a:pos x="975" y="76"/>
                </a:cxn>
                <a:cxn ang="0">
                  <a:pos x="1060" y="83"/>
                </a:cxn>
                <a:cxn ang="0">
                  <a:pos x="1133" y="104"/>
                </a:cxn>
                <a:cxn ang="0">
                  <a:pos x="1090" y="81"/>
                </a:cxn>
                <a:cxn ang="0">
                  <a:pos x="1038" y="68"/>
                </a:cxn>
                <a:cxn ang="0">
                  <a:pos x="975" y="64"/>
                </a:cxn>
                <a:cxn ang="0">
                  <a:pos x="911" y="66"/>
                </a:cxn>
                <a:cxn ang="0">
                  <a:pos x="849" y="74"/>
                </a:cxn>
                <a:cxn ang="0">
                  <a:pos x="791" y="84"/>
                </a:cxn>
                <a:cxn ang="0">
                  <a:pos x="736" y="100"/>
                </a:cxn>
                <a:cxn ang="0">
                  <a:pos x="688" y="119"/>
                </a:cxn>
                <a:cxn ang="0">
                  <a:pos x="645" y="139"/>
                </a:cxn>
                <a:cxn ang="0">
                  <a:pos x="585" y="169"/>
                </a:cxn>
                <a:cxn ang="0">
                  <a:pos x="514" y="205"/>
                </a:cxn>
                <a:cxn ang="0">
                  <a:pos x="490" y="189"/>
                </a:cxn>
                <a:cxn ang="0">
                  <a:pos x="479" y="184"/>
                </a:cxn>
                <a:cxn ang="0">
                  <a:pos x="459" y="205"/>
                </a:cxn>
                <a:cxn ang="0">
                  <a:pos x="453" y="228"/>
                </a:cxn>
                <a:cxn ang="0">
                  <a:pos x="369" y="256"/>
                </a:cxn>
                <a:cxn ang="0">
                  <a:pos x="280" y="269"/>
                </a:cxn>
                <a:cxn ang="0">
                  <a:pos x="196" y="265"/>
                </a:cxn>
                <a:cxn ang="0">
                  <a:pos x="125" y="251"/>
                </a:cxn>
                <a:cxn ang="0">
                  <a:pos x="78" y="231"/>
                </a:cxn>
                <a:cxn ang="0">
                  <a:pos x="65" y="209"/>
                </a:cxn>
                <a:cxn ang="0">
                  <a:pos x="89" y="190"/>
                </a:cxn>
                <a:cxn ang="0">
                  <a:pos x="124" y="185"/>
                </a:cxn>
                <a:cxn ang="0">
                  <a:pos x="100" y="176"/>
                </a:cxn>
                <a:cxn ang="0">
                  <a:pos x="69" y="178"/>
                </a:cxn>
                <a:cxn ang="0">
                  <a:pos x="30" y="148"/>
                </a:cxn>
                <a:cxn ang="0">
                  <a:pos x="76" y="69"/>
                </a:cxn>
                <a:cxn ang="0">
                  <a:pos x="194" y="26"/>
                </a:cxn>
                <a:cxn ang="0">
                  <a:pos x="295" y="19"/>
                </a:cxn>
                <a:cxn ang="0">
                  <a:pos x="367" y="28"/>
                </a:cxn>
                <a:cxn ang="0">
                  <a:pos x="420" y="40"/>
                </a:cxn>
              </a:cxnLst>
              <a:pathLst>
                <a:path w="825" h="259">
                  <a:moveTo>
                    <a:pt x="291" y="16"/>
                  </a:moveTo>
                  <a:lnTo>
                    <a:pt x="266" y="8"/>
                  </a:lnTo>
                  <a:lnTo>
                    <a:pt x="241" y="3"/>
                  </a:lnTo>
                  <a:lnTo>
                    <a:pt x="214" y="1"/>
                  </a:lnTo>
                  <a:lnTo>
                    <a:pt x="189" y="0"/>
                  </a:lnTo>
                  <a:lnTo>
                    <a:pt x="164" y="2"/>
                  </a:lnTo>
                  <a:lnTo>
                    <a:pt x="141" y="6"/>
                  </a:lnTo>
                  <a:lnTo>
                    <a:pt x="118" y="10"/>
                  </a:lnTo>
                  <a:lnTo>
                    <a:pt x="96" y="17"/>
                  </a:lnTo>
                  <a:lnTo>
                    <a:pt x="75" y="25"/>
                  </a:lnTo>
                  <a:lnTo>
                    <a:pt x="57" y="36"/>
                  </a:lnTo>
                  <a:lnTo>
                    <a:pt x="40" y="47"/>
                  </a:lnTo>
                  <a:lnTo>
                    <a:pt x="27" y="59"/>
                  </a:lnTo>
                  <a:lnTo>
                    <a:pt x="15" y="73"/>
                  </a:lnTo>
                  <a:lnTo>
                    <a:pt x="7" y="87"/>
                  </a:lnTo>
                  <a:lnTo>
                    <a:pt x="2" y="102"/>
                  </a:lnTo>
                  <a:lnTo>
                    <a:pt x="0" y="117"/>
                  </a:lnTo>
                  <a:lnTo>
                    <a:pt x="5" y="145"/>
                  </a:lnTo>
                  <a:lnTo>
                    <a:pt x="17" y="170"/>
                  </a:lnTo>
                  <a:lnTo>
                    <a:pt x="35" y="188"/>
                  </a:lnTo>
                  <a:lnTo>
                    <a:pt x="57" y="203"/>
                  </a:lnTo>
                  <a:lnTo>
                    <a:pt x="81" y="215"/>
                  </a:lnTo>
                  <a:lnTo>
                    <a:pt x="104" y="223"/>
                  </a:lnTo>
                  <a:lnTo>
                    <a:pt x="127" y="229"/>
                  </a:lnTo>
                  <a:lnTo>
                    <a:pt x="145" y="233"/>
                  </a:lnTo>
                  <a:lnTo>
                    <a:pt x="149" y="239"/>
                  </a:lnTo>
                  <a:lnTo>
                    <a:pt x="153" y="244"/>
                  </a:lnTo>
                  <a:lnTo>
                    <a:pt x="159" y="247"/>
                  </a:lnTo>
                  <a:lnTo>
                    <a:pt x="167" y="250"/>
                  </a:lnTo>
                  <a:lnTo>
                    <a:pt x="176" y="253"/>
                  </a:lnTo>
                  <a:lnTo>
                    <a:pt x="187" y="255"/>
                  </a:lnTo>
                  <a:lnTo>
                    <a:pt x="198" y="257"/>
                  </a:lnTo>
                  <a:lnTo>
                    <a:pt x="212" y="259"/>
                  </a:lnTo>
                  <a:lnTo>
                    <a:pt x="203" y="254"/>
                  </a:lnTo>
                  <a:lnTo>
                    <a:pt x="194" y="248"/>
                  </a:lnTo>
                  <a:lnTo>
                    <a:pt x="185" y="241"/>
                  </a:lnTo>
                  <a:lnTo>
                    <a:pt x="182" y="234"/>
                  </a:lnTo>
                  <a:lnTo>
                    <a:pt x="191" y="235"/>
                  </a:lnTo>
                  <a:lnTo>
                    <a:pt x="203" y="235"/>
                  </a:lnTo>
                  <a:lnTo>
                    <a:pt x="215" y="235"/>
                  </a:lnTo>
                  <a:lnTo>
                    <a:pt x="229" y="233"/>
                  </a:lnTo>
                  <a:lnTo>
                    <a:pt x="243" y="231"/>
                  </a:lnTo>
                  <a:lnTo>
                    <a:pt x="259" y="227"/>
                  </a:lnTo>
                  <a:lnTo>
                    <a:pt x="274" y="224"/>
                  </a:lnTo>
                  <a:lnTo>
                    <a:pt x="290" y="219"/>
                  </a:lnTo>
                  <a:lnTo>
                    <a:pt x="306" y="215"/>
                  </a:lnTo>
                  <a:lnTo>
                    <a:pt x="322" y="209"/>
                  </a:lnTo>
                  <a:lnTo>
                    <a:pt x="339" y="203"/>
                  </a:lnTo>
                  <a:lnTo>
                    <a:pt x="355" y="197"/>
                  </a:lnTo>
                  <a:lnTo>
                    <a:pt x="368" y="192"/>
                  </a:lnTo>
                  <a:lnTo>
                    <a:pt x="383" y="185"/>
                  </a:lnTo>
                  <a:lnTo>
                    <a:pt x="396" y="179"/>
                  </a:lnTo>
                  <a:lnTo>
                    <a:pt x="408" y="173"/>
                  </a:lnTo>
                  <a:lnTo>
                    <a:pt x="419" y="167"/>
                  </a:lnTo>
                  <a:lnTo>
                    <a:pt x="429" y="160"/>
                  </a:lnTo>
                  <a:lnTo>
                    <a:pt x="442" y="153"/>
                  </a:lnTo>
                  <a:lnTo>
                    <a:pt x="454" y="147"/>
                  </a:lnTo>
                  <a:lnTo>
                    <a:pt x="466" y="138"/>
                  </a:lnTo>
                  <a:lnTo>
                    <a:pt x="479" y="132"/>
                  </a:lnTo>
                  <a:lnTo>
                    <a:pt x="492" y="125"/>
                  </a:lnTo>
                  <a:lnTo>
                    <a:pt x="505" y="118"/>
                  </a:lnTo>
                  <a:lnTo>
                    <a:pt x="519" y="111"/>
                  </a:lnTo>
                  <a:lnTo>
                    <a:pt x="533" y="104"/>
                  </a:lnTo>
                  <a:lnTo>
                    <a:pt x="548" y="98"/>
                  </a:lnTo>
                  <a:lnTo>
                    <a:pt x="563" y="92"/>
                  </a:lnTo>
                  <a:lnTo>
                    <a:pt x="579" y="88"/>
                  </a:lnTo>
                  <a:lnTo>
                    <a:pt x="594" y="83"/>
                  </a:lnTo>
                  <a:lnTo>
                    <a:pt x="611" y="80"/>
                  </a:lnTo>
                  <a:lnTo>
                    <a:pt x="627" y="77"/>
                  </a:lnTo>
                  <a:lnTo>
                    <a:pt x="633" y="82"/>
                  </a:lnTo>
                  <a:lnTo>
                    <a:pt x="640" y="88"/>
                  </a:lnTo>
                  <a:lnTo>
                    <a:pt x="648" y="92"/>
                  </a:lnTo>
                  <a:lnTo>
                    <a:pt x="658" y="97"/>
                  </a:lnTo>
                  <a:lnTo>
                    <a:pt x="668" y="99"/>
                  </a:lnTo>
                  <a:lnTo>
                    <a:pt x="679" y="100"/>
                  </a:lnTo>
                  <a:lnTo>
                    <a:pt x="691" y="99"/>
                  </a:lnTo>
                  <a:lnTo>
                    <a:pt x="702" y="96"/>
                  </a:lnTo>
                  <a:lnTo>
                    <a:pt x="691" y="96"/>
                  </a:lnTo>
                  <a:lnTo>
                    <a:pt x="680" y="93"/>
                  </a:lnTo>
                  <a:lnTo>
                    <a:pt x="671" y="90"/>
                  </a:lnTo>
                  <a:lnTo>
                    <a:pt x="665" y="85"/>
                  </a:lnTo>
                  <a:lnTo>
                    <a:pt x="661" y="81"/>
                  </a:lnTo>
                  <a:lnTo>
                    <a:pt x="660" y="76"/>
                  </a:lnTo>
                  <a:lnTo>
                    <a:pt x="661" y="72"/>
                  </a:lnTo>
                  <a:lnTo>
                    <a:pt x="667" y="69"/>
                  </a:lnTo>
                  <a:lnTo>
                    <a:pt x="688" y="65"/>
                  </a:lnTo>
                  <a:lnTo>
                    <a:pt x="710" y="61"/>
                  </a:lnTo>
                  <a:lnTo>
                    <a:pt x="732" y="61"/>
                  </a:lnTo>
                  <a:lnTo>
                    <a:pt x="753" y="62"/>
                  </a:lnTo>
                  <a:lnTo>
                    <a:pt x="772" y="66"/>
                  </a:lnTo>
                  <a:lnTo>
                    <a:pt x="792" y="70"/>
                  </a:lnTo>
                  <a:lnTo>
                    <a:pt x="809" y="76"/>
                  </a:lnTo>
                  <a:lnTo>
                    <a:pt x="825" y="83"/>
                  </a:lnTo>
                  <a:lnTo>
                    <a:pt x="821" y="76"/>
                  </a:lnTo>
                  <a:lnTo>
                    <a:pt x="807" y="70"/>
                  </a:lnTo>
                  <a:lnTo>
                    <a:pt x="794" y="65"/>
                  </a:lnTo>
                  <a:lnTo>
                    <a:pt x="782" y="60"/>
                  </a:lnTo>
                  <a:lnTo>
                    <a:pt x="769" y="57"/>
                  </a:lnTo>
                  <a:lnTo>
                    <a:pt x="756" y="54"/>
                  </a:lnTo>
                  <a:lnTo>
                    <a:pt x="741" y="52"/>
                  </a:lnTo>
                  <a:lnTo>
                    <a:pt x="726" y="51"/>
                  </a:lnTo>
                  <a:lnTo>
                    <a:pt x="710" y="51"/>
                  </a:lnTo>
                  <a:lnTo>
                    <a:pt x="694" y="51"/>
                  </a:lnTo>
                  <a:lnTo>
                    <a:pt x="679" y="52"/>
                  </a:lnTo>
                  <a:lnTo>
                    <a:pt x="663" y="53"/>
                  </a:lnTo>
                  <a:lnTo>
                    <a:pt x="648" y="54"/>
                  </a:lnTo>
                  <a:lnTo>
                    <a:pt x="633" y="57"/>
                  </a:lnTo>
                  <a:lnTo>
                    <a:pt x="618" y="59"/>
                  </a:lnTo>
                  <a:lnTo>
                    <a:pt x="603" y="61"/>
                  </a:lnTo>
                  <a:lnTo>
                    <a:pt x="589" y="63"/>
                  </a:lnTo>
                  <a:lnTo>
                    <a:pt x="576" y="67"/>
                  </a:lnTo>
                  <a:lnTo>
                    <a:pt x="562" y="70"/>
                  </a:lnTo>
                  <a:lnTo>
                    <a:pt x="549" y="75"/>
                  </a:lnTo>
                  <a:lnTo>
                    <a:pt x="536" y="80"/>
                  </a:lnTo>
                  <a:lnTo>
                    <a:pt x="524" y="84"/>
                  </a:lnTo>
                  <a:lnTo>
                    <a:pt x="512" y="89"/>
                  </a:lnTo>
                  <a:lnTo>
                    <a:pt x="501" y="95"/>
                  </a:lnTo>
                  <a:lnTo>
                    <a:pt x="489" y="100"/>
                  </a:lnTo>
                  <a:lnTo>
                    <a:pt x="480" y="105"/>
                  </a:lnTo>
                  <a:lnTo>
                    <a:pt x="470" y="111"/>
                  </a:lnTo>
                  <a:lnTo>
                    <a:pt x="457" y="118"/>
                  </a:lnTo>
                  <a:lnTo>
                    <a:pt x="442" y="126"/>
                  </a:lnTo>
                  <a:lnTo>
                    <a:pt x="426" y="135"/>
                  </a:lnTo>
                  <a:lnTo>
                    <a:pt x="410" y="144"/>
                  </a:lnTo>
                  <a:lnTo>
                    <a:pt x="393" y="153"/>
                  </a:lnTo>
                  <a:lnTo>
                    <a:pt x="374" y="164"/>
                  </a:lnTo>
                  <a:lnTo>
                    <a:pt x="358" y="167"/>
                  </a:lnTo>
                  <a:lnTo>
                    <a:pt x="353" y="162"/>
                  </a:lnTo>
                  <a:lnTo>
                    <a:pt x="357" y="151"/>
                  </a:lnTo>
                  <a:lnTo>
                    <a:pt x="365" y="138"/>
                  </a:lnTo>
                  <a:lnTo>
                    <a:pt x="357" y="142"/>
                  </a:lnTo>
                  <a:lnTo>
                    <a:pt x="349" y="147"/>
                  </a:lnTo>
                  <a:lnTo>
                    <a:pt x="343" y="151"/>
                  </a:lnTo>
                  <a:lnTo>
                    <a:pt x="337" y="158"/>
                  </a:lnTo>
                  <a:lnTo>
                    <a:pt x="334" y="164"/>
                  </a:lnTo>
                  <a:lnTo>
                    <a:pt x="332" y="171"/>
                  </a:lnTo>
                  <a:lnTo>
                    <a:pt x="330" y="177"/>
                  </a:lnTo>
                  <a:lnTo>
                    <a:pt x="330" y="182"/>
                  </a:lnTo>
                  <a:lnTo>
                    <a:pt x="311" y="192"/>
                  </a:lnTo>
                  <a:lnTo>
                    <a:pt x="290" y="200"/>
                  </a:lnTo>
                  <a:lnTo>
                    <a:pt x="269" y="205"/>
                  </a:lnTo>
                  <a:lnTo>
                    <a:pt x="248" y="210"/>
                  </a:lnTo>
                  <a:lnTo>
                    <a:pt x="226" y="212"/>
                  </a:lnTo>
                  <a:lnTo>
                    <a:pt x="204" y="215"/>
                  </a:lnTo>
                  <a:lnTo>
                    <a:pt x="183" y="215"/>
                  </a:lnTo>
                  <a:lnTo>
                    <a:pt x="162" y="214"/>
                  </a:lnTo>
                  <a:lnTo>
                    <a:pt x="143" y="212"/>
                  </a:lnTo>
                  <a:lnTo>
                    <a:pt x="124" y="209"/>
                  </a:lnTo>
                  <a:lnTo>
                    <a:pt x="107" y="205"/>
                  </a:lnTo>
                  <a:lnTo>
                    <a:pt x="91" y="201"/>
                  </a:lnTo>
                  <a:lnTo>
                    <a:pt x="77" y="196"/>
                  </a:lnTo>
                  <a:lnTo>
                    <a:pt x="66" y="190"/>
                  </a:lnTo>
                  <a:lnTo>
                    <a:pt x="57" y="185"/>
                  </a:lnTo>
                  <a:lnTo>
                    <a:pt x="50" y="179"/>
                  </a:lnTo>
                  <a:lnTo>
                    <a:pt x="47" y="173"/>
                  </a:lnTo>
                  <a:lnTo>
                    <a:pt x="47" y="167"/>
                  </a:lnTo>
                  <a:lnTo>
                    <a:pt x="51" y="162"/>
                  </a:lnTo>
                  <a:lnTo>
                    <a:pt x="57" y="156"/>
                  </a:lnTo>
                  <a:lnTo>
                    <a:pt x="65" y="152"/>
                  </a:lnTo>
                  <a:lnTo>
                    <a:pt x="73" y="149"/>
                  </a:lnTo>
                  <a:lnTo>
                    <a:pt x="82" y="148"/>
                  </a:lnTo>
                  <a:lnTo>
                    <a:pt x="90" y="148"/>
                  </a:lnTo>
                  <a:lnTo>
                    <a:pt x="84" y="144"/>
                  </a:lnTo>
                  <a:lnTo>
                    <a:pt x="78" y="142"/>
                  </a:lnTo>
                  <a:lnTo>
                    <a:pt x="73" y="141"/>
                  </a:lnTo>
                  <a:lnTo>
                    <a:pt x="66" y="141"/>
                  </a:lnTo>
                  <a:lnTo>
                    <a:pt x="58" y="141"/>
                  </a:lnTo>
                  <a:lnTo>
                    <a:pt x="50" y="142"/>
                  </a:lnTo>
                  <a:lnTo>
                    <a:pt x="39" y="143"/>
                  </a:lnTo>
                  <a:lnTo>
                    <a:pt x="28" y="143"/>
                  </a:lnTo>
                  <a:lnTo>
                    <a:pt x="22" y="118"/>
                  </a:lnTo>
                  <a:lnTo>
                    <a:pt x="25" y="93"/>
                  </a:lnTo>
                  <a:lnTo>
                    <a:pt x="37" y="74"/>
                  </a:lnTo>
                  <a:lnTo>
                    <a:pt x="55" y="55"/>
                  </a:lnTo>
                  <a:lnTo>
                    <a:pt x="80" y="40"/>
                  </a:lnTo>
                  <a:lnTo>
                    <a:pt x="108" y="29"/>
                  </a:lnTo>
                  <a:lnTo>
                    <a:pt x="141" y="21"/>
                  </a:lnTo>
                  <a:lnTo>
                    <a:pt x="175" y="16"/>
                  </a:lnTo>
                  <a:lnTo>
                    <a:pt x="196" y="15"/>
                  </a:lnTo>
                  <a:lnTo>
                    <a:pt x="215" y="15"/>
                  </a:lnTo>
                  <a:lnTo>
                    <a:pt x="234" y="17"/>
                  </a:lnTo>
                  <a:lnTo>
                    <a:pt x="251" y="18"/>
                  </a:lnTo>
                  <a:lnTo>
                    <a:pt x="267" y="22"/>
                  </a:lnTo>
                  <a:lnTo>
                    <a:pt x="282" y="25"/>
                  </a:lnTo>
                  <a:lnTo>
                    <a:pt x="295" y="29"/>
                  </a:lnTo>
                  <a:lnTo>
                    <a:pt x="306" y="32"/>
                  </a:lnTo>
                  <a:lnTo>
                    <a:pt x="291" y="16"/>
                  </a:lnTo>
                  <a:close/>
                </a:path>
              </a:pathLst>
            </a:custGeom>
            <a:solidFill>
              <a:srgbClr val="4F261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32" name="Freeform 38"/>
            <p:cNvSpPr/>
            <p:nvPr/>
          </p:nvSpPr>
          <p:spPr>
            <a:xfrm flipV="1">
              <a:off x="2520" y="1134"/>
              <a:ext cx="319" cy="292"/>
            </a:xfrm>
            <a:custGeom>
              <a:avLst/>
              <a:gdLst/>
              <a:ahLst/>
              <a:cxnLst>
                <a:cxn ang="0">
                  <a:pos x="115" y="15"/>
                </a:cxn>
                <a:cxn ang="0">
                  <a:pos x="165" y="0"/>
                </a:cxn>
                <a:cxn ang="0">
                  <a:pos x="230" y="17"/>
                </a:cxn>
                <a:cxn ang="0">
                  <a:pos x="196" y="22"/>
                </a:cxn>
                <a:cxn ang="0">
                  <a:pos x="222" y="39"/>
                </a:cxn>
                <a:cxn ang="0">
                  <a:pos x="271" y="66"/>
                </a:cxn>
                <a:cxn ang="0">
                  <a:pos x="299" y="99"/>
                </a:cxn>
                <a:cxn ang="0">
                  <a:pos x="263" y="99"/>
                </a:cxn>
                <a:cxn ang="0">
                  <a:pos x="282" y="117"/>
                </a:cxn>
                <a:cxn ang="0">
                  <a:pos x="309" y="155"/>
                </a:cxn>
                <a:cxn ang="0">
                  <a:pos x="319" y="188"/>
                </a:cxn>
                <a:cxn ang="0">
                  <a:pos x="285" y="180"/>
                </a:cxn>
                <a:cxn ang="0">
                  <a:pos x="277" y="206"/>
                </a:cxn>
                <a:cxn ang="0">
                  <a:pos x="258" y="256"/>
                </a:cxn>
                <a:cxn ang="0">
                  <a:pos x="228" y="292"/>
                </a:cxn>
                <a:cxn ang="0">
                  <a:pos x="221" y="258"/>
                </a:cxn>
                <a:cxn ang="0">
                  <a:pos x="188" y="233"/>
                </a:cxn>
                <a:cxn ang="0">
                  <a:pos x="169" y="221"/>
                </a:cxn>
                <a:cxn ang="0">
                  <a:pos x="169" y="247"/>
                </a:cxn>
                <a:cxn ang="0">
                  <a:pos x="142" y="235"/>
                </a:cxn>
                <a:cxn ang="0">
                  <a:pos x="116" y="215"/>
                </a:cxn>
                <a:cxn ang="0">
                  <a:pos x="104" y="200"/>
                </a:cxn>
                <a:cxn ang="0">
                  <a:pos x="95" y="216"/>
                </a:cxn>
                <a:cxn ang="0">
                  <a:pos x="68" y="196"/>
                </a:cxn>
                <a:cxn ang="0">
                  <a:pos x="42" y="165"/>
                </a:cxn>
                <a:cxn ang="0">
                  <a:pos x="29" y="146"/>
                </a:cxn>
                <a:cxn ang="0">
                  <a:pos x="16" y="165"/>
                </a:cxn>
                <a:cxn ang="0">
                  <a:pos x="0" y="95"/>
                </a:cxn>
                <a:cxn ang="0">
                  <a:pos x="34" y="42"/>
                </a:cxn>
                <a:cxn ang="0">
                  <a:pos x="80" y="56"/>
                </a:cxn>
                <a:cxn ang="0">
                  <a:pos x="70" y="119"/>
                </a:cxn>
                <a:cxn ang="0">
                  <a:pos x="93" y="70"/>
                </a:cxn>
                <a:cxn ang="0">
                  <a:pos x="138" y="87"/>
                </a:cxn>
                <a:cxn ang="0">
                  <a:pos x="146" y="115"/>
                </a:cxn>
                <a:cxn ang="0">
                  <a:pos x="134" y="162"/>
                </a:cxn>
                <a:cxn ang="0">
                  <a:pos x="153" y="132"/>
                </a:cxn>
                <a:cxn ang="0">
                  <a:pos x="180" y="142"/>
                </a:cxn>
                <a:cxn ang="0">
                  <a:pos x="204" y="172"/>
                </a:cxn>
                <a:cxn ang="0">
                  <a:pos x="222" y="208"/>
                </a:cxn>
                <a:cxn ang="0">
                  <a:pos x="211" y="165"/>
                </a:cxn>
                <a:cxn ang="0">
                  <a:pos x="222" y="152"/>
                </a:cxn>
                <a:cxn ang="0">
                  <a:pos x="239" y="151"/>
                </a:cxn>
                <a:cxn ang="0">
                  <a:pos x="217" y="135"/>
                </a:cxn>
                <a:cxn ang="0">
                  <a:pos x="196" y="130"/>
                </a:cxn>
                <a:cxn ang="0">
                  <a:pos x="177" y="102"/>
                </a:cxn>
                <a:cxn ang="0">
                  <a:pos x="170" y="85"/>
                </a:cxn>
                <a:cxn ang="0">
                  <a:pos x="194" y="79"/>
                </a:cxn>
                <a:cxn ang="0">
                  <a:pos x="215" y="85"/>
                </a:cxn>
                <a:cxn ang="0">
                  <a:pos x="209" y="76"/>
                </a:cxn>
                <a:cxn ang="0">
                  <a:pos x="180" y="59"/>
                </a:cxn>
                <a:cxn ang="0">
                  <a:pos x="149" y="62"/>
                </a:cxn>
                <a:cxn ang="0">
                  <a:pos x="128" y="50"/>
                </a:cxn>
                <a:cxn ang="0">
                  <a:pos x="108" y="37"/>
                </a:cxn>
              </a:cxnLst>
              <a:pathLst>
                <a:path w="234" h="234">
                  <a:moveTo>
                    <a:pt x="73" y="25"/>
                  </a:moveTo>
                  <a:lnTo>
                    <a:pt x="77" y="19"/>
                  </a:lnTo>
                  <a:lnTo>
                    <a:pt x="84" y="12"/>
                  </a:lnTo>
                  <a:lnTo>
                    <a:pt x="94" y="7"/>
                  </a:lnTo>
                  <a:lnTo>
                    <a:pt x="107" y="2"/>
                  </a:lnTo>
                  <a:lnTo>
                    <a:pt x="121" y="0"/>
                  </a:lnTo>
                  <a:lnTo>
                    <a:pt x="136" y="1"/>
                  </a:lnTo>
                  <a:lnTo>
                    <a:pt x="152" y="4"/>
                  </a:lnTo>
                  <a:lnTo>
                    <a:pt x="169" y="14"/>
                  </a:lnTo>
                  <a:lnTo>
                    <a:pt x="160" y="15"/>
                  </a:lnTo>
                  <a:lnTo>
                    <a:pt x="152" y="16"/>
                  </a:lnTo>
                  <a:lnTo>
                    <a:pt x="144" y="18"/>
                  </a:lnTo>
                  <a:lnTo>
                    <a:pt x="136" y="22"/>
                  </a:lnTo>
                  <a:lnTo>
                    <a:pt x="150" y="26"/>
                  </a:lnTo>
                  <a:lnTo>
                    <a:pt x="163" y="31"/>
                  </a:lnTo>
                  <a:lnTo>
                    <a:pt x="177" y="38"/>
                  </a:lnTo>
                  <a:lnTo>
                    <a:pt x="189" y="45"/>
                  </a:lnTo>
                  <a:lnTo>
                    <a:pt x="199" y="53"/>
                  </a:lnTo>
                  <a:lnTo>
                    <a:pt x="208" y="62"/>
                  </a:lnTo>
                  <a:lnTo>
                    <a:pt x="215" y="70"/>
                  </a:lnTo>
                  <a:lnTo>
                    <a:pt x="219" y="79"/>
                  </a:lnTo>
                  <a:lnTo>
                    <a:pt x="211" y="79"/>
                  </a:lnTo>
                  <a:lnTo>
                    <a:pt x="203" y="80"/>
                  </a:lnTo>
                  <a:lnTo>
                    <a:pt x="193" y="79"/>
                  </a:lnTo>
                  <a:lnTo>
                    <a:pt x="186" y="78"/>
                  </a:lnTo>
                  <a:lnTo>
                    <a:pt x="197" y="85"/>
                  </a:lnTo>
                  <a:lnTo>
                    <a:pt x="207" y="94"/>
                  </a:lnTo>
                  <a:lnTo>
                    <a:pt x="215" y="105"/>
                  </a:lnTo>
                  <a:lnTo>
                    <a:pt x="222" y="114"/>
                  </a:lnTo>
                  <a:lnTo>
                    <a:pt x="227" y="124"/>
                  </a:lnTo>
                  <a:lnTo>
                    <a:pt x="231" y="135"/>
                  </a:lnTo>
                  <a:lnTo>
                    <a:pt x="234" y="144"/>
                  </a:lnTo>
                  <a:lnTo>
                    <a:pt x="234" y="151"/>
                  </a:lnTo>
                  <a:lnTo>
                    <a:pt x="224" y="149"/>
                  </a:lnTo>
                  <a:lnTo>
                    <a:pt x="216" y="146"/>
                  </a:lnTo>
                  <a:lnTo>
                    <a:pt x="209" y="144"/>
                  </a:lnTo>
                  <a:lnTo>
                    <a:pt x="203" y="141"/>
                  </a:lnTo>
                  <a:lnTo>
                    <a:pt x="204" y="152"/>
                  </a:lnTo>
                  <a:lnTo>
                    <a:pt x="203" y="165"/>
                  </a:lnTo>
                  <a:lnTo>
                    <a:pt x="199" y="177"/>
                  </a:lnTo>
                  <a:lnTo>
                    <a:pt x="195" y="191"/>
                  </a:lnTo>
                  <a:lnTo>
                    <a:pt x="189" y="205"/>
                  </a:lnTo>
                  <a:lnTo>
                    <a:pt x="182" y="217"/>
                  </a:lnTo>
                  <a:lnTo>
                    <a:pt x="174" y="227"/>
                  </a:lnTo>
                  <a:lnTo>
                    <a:pt x="167" y="234"/>
                  </a:lnTo>
                  <a:lnTo>
                    <a:pt x="170" y="224"/>
                  </a:lnTo>
                  <a:lnTo>
                    <a:pt x="168" y="216"/>
                  </a:lnTo>
                  <a:lnTo>
                    <a:pt x="162" y="207"/>
                  </a:lnTo>
                  <a:lnTo>
                    <a:pt x="155" y="201"/>
                  </a:lnTo>
                  <a:lnTo>
                    <a:pt x="147" y="194"/>
                  </a:lnTo>
                  <a:lnTo>
                    <a:pt x="138" y="187"/>
                  </a:lnTo>
                  <a:lnTo>
                    <a:pt x="131" y="180"/>
                  </a:lnTo>
                  <a:lnTo>
                    <a:pt x="127" y="172"/>
                  </a:lnTo>
                  <a:lnTo>
                    <a:pt x="124" y="177"/>
                  </a:lnTo>
                  <a:lnTo>
                    <a:pt x="123" y="183"/>
                  </a:lnTo>
                  <a:lnTo>
                    <a:pt x="123" y="190"/>
                  </a:lnTo>
                  <a:lnTo>
                    <a:pt x="124" y="198"/>
                  </a:lnTo>
                  <a:lnTo>
                    <a:pt x="117" y="195"/>
                  </a:lnTo>
                  <a:lnTo>
                    <a:pt x="111" y="191"/>
                  </a:lnTo>
                  <a:lnTo>
                    <a:pt x="104" y="188"/>
                  </a:lnTo>
                  <a:lnTo>
                    <a:pt x="97" y="183"/>
                  </a:lnTo>
                  <a:lnTo>
                    <a:pt x="90" y="179"/>
                  </a:lnTo>
                  <a:lnTo>
                    <a:pt x="85" y="172"/>
                  </a:lnTo>
                  <a:lnTo>
                    <a:pt x="82" y="165"/>
                  </a:lnTo>
                  <a:lnTo>
                    <a:pt x="79" y="156"/>
                  </a:lnTo>
                  <a:lnTo>
                    <a:pt x="76" y="160"/>
                  </a:lnTo>
                  <a:lnTo>
                    <a:pt x="74" y="165"/>
                  </a:lnTo>
                  <a:lnTo>
                    <a:pt x="71" y="169"/>
                  </a:lnTo>
                  <a:lnTo>
                    <a:pt x="70" y="173"/>
                  </a:lnTo>
                  <a:lnTo>
                    <a:pt x="63" y="168"/>
                  </a:lnTo>
                  <a:lnTo>
                    <a:pt x="56" y="164"/>
                  </a:lnTo>
                  <a:lnTo>
                    <a:pt x="50" y="157"/>
                  </a:lnTo>
                  <a:lnTo>
                    <a:pt x="41" y="150"/>
                  </a:lnTo>
                  <a:lnTo>
                    <a:pt x="36" y="142"/>
                  </a:lnTo>
                  <a:lnTo>
                    <a:pt x="31" y="132"/>
                  </a:lnTo>
                  <a:lnTo>
                    <a:pt x="28" y="122"/>
                  </a:lnTo>
                  <a:lnTo>
                    <a:pt x="26" y="111"/>
                  </a:lnTo>
                  <a:lnTo>
                    <a:pt x="21" y="117"/>
                  </a:lnTo>
                  <a:lnTo>
                    <a:pt x="16" y="123"/>
                  </a:lnTo>
                  <a:lnTo>
                    <a:pt x="13" y="129"/>
                  </a:lnTo>
                  <a:lnTo>
                    <a:pt x="12" y="132"/>
                  </a:lnTo>
                  <a:lnTo>
                    <a:pt x="5" y="115"/>
                  </a:lnTo>
                  <a:lnTo>
                    <a:pt x="0" y="95"/>
                  </a:lnTo>
                  <a:lnTo>
                    <a:pt x="0" y="76"/>
                  </a:lnTo>
                  <a:lnTo>
                    <a:pt x="3" y="59"/>
                  </a:lnTo>
                  <a:lnTo>
                    <a:pt x="13" y="44"/>
                  </a:lnTo>
                  <a:lnTo>
                    <a:pt x="25" y="34"/>
                  </a:lnTo>
                  <a:lnTo>
                    <a:pt x="44" y="31"/>
                  </a:lnTo>
                  <a:lnTo>
                    <a:pt x="68" y="37"/>
                  </a:lnTo>
                  <a:lnTo>
                    <a:pt x="59" y="45"/>
                  </a:lnTo>
                  <a:lnTo>
                    <a:pt x="50" y="60"/>
                  </a:lnTo>
                  <a:lnTo>
                    <a:pt x="45" y="77"/>
                  </a:lnTo>
                  <a:lnTo>
                    <a:pt x="51" y="95"/>
                  </a:lnTo>
                  <a:lnTo>
                    <a:pt x="54" y="82"/>
                  </a:lnTo>
                  <a:lnTo>
                    <a:pt x="59" y="67"/>
                  </a:lnTo>
                  <a:lnTo>
                    <a:pt x="68" y="56"/>
                  </a:lnTo>
                  <a:lnTo>
                    <a:pt x="84" y="53"/>
                  </a:lnTo>
                  <a:lnTo>
                    <a:pt x="93" y="62"/>
                  </a:lnTo>
                  <a:lnTo>
                    <a:pt x="101" y="70"/>
                  </a:lnTo>
                  <a:lnTo>
                    <a:pt x="109" y="78"/>
                  </a:lnTo>
                  <a:lnTo>
                    <a:pt x="114" y="86"/>
                  </a:lnTo>
                  <a:lnTo>
                    <a:pt x="107" y="92"/>
                  </a:lnTo>
                  <a:lnTo>
                    <a:pt x="101" y="100"/>
                  </a:lnTo>
                  <a:lnTo>
                    <a:pt x="98" y="113"/>
                  </a:lnTo>
                  <a:lnTo>
                    <a:pt x="98" y="130"/>
                  </a:lnTo>
                  <a:lnTo>
                    <a:pt x="102" y="120"/>
                  </a:lnTo>
                  <a:lnTo>
                    <a:pt x="107" y="112"/>
                  </a:lnTo>
                  <a:lnTo>
                    <a:pt x="112" y="106"/>
                  </a:lnTo>
                  <a:lnTo>
                    <a:pt x="117" y="104"/>
                  </a:lnTo>
                  <a:lnTo>
                    <a:pt x="125" y="108"/>
                  </a:lnTo>
                  <a:lnTo>
                    <a:pt x="132" y="114"/>
                  </a:lnTo>
                  <a:lnTo>
                    <a:pt x="138" y="122"/>
                  </a:lnTo>
                  <a:lnTo>
                    <a:pt x="144" y="130"/>
                  </a:lnTo>
                  <a:lnTo>
                    <a:pt x="150" y="138"/>
                  </a:lnTo>
                  <a:lnTo>
                    <a:pt x="154" y="147"/>
                  </a:lnTo>
                  <a:lnTo>
                    <a:pt x="159" y="158"/>
                  </a:lnTo>
                  <a:lnTo>
                    <a:pt x="163" y="167"/>
                  </a:lnTo>
                  <a:lnTo>
                    <a:pt x="161" y="152"/>
                  </a:lnTo>
                  <a:lnTo>
                    <a:pt x="159" y="141"/>
                  </a:lnTo>
                  <a:lnTo>
                    <a:pt x="155" y="132"/>
                  </a:lnTo>
                  <a:lnTo>
                    <a:pt x="152" y="124"/>
                  </a:lnTo>
                  <a:lnTo>
                    <a:pt x="157" y="121"/>
                  </a:lnTo>
                  <a:lnTo>
                    <a:pt x="163" y="122"/>
                  </a:lnTo>
                  <a:lnTo>
                    <a:pt x="170" y="126"/>
                  </a:lnTo>
                  <a:lnTo>
                    <a:pt x="178" y="128"/>
                  </a:lnTo>
                  <a:lnTo>
                    <a:pt x="175" y="121"/>
                  </a:lnTo>
                  <a:lnTo>
                    <a:pt x="170" y="115"/>
                  </a:lnTo>
                  <a:lnTo>
                    <a:pt x="165" y="112"/>
                  </a:lnTo>
                  <a:lnTo>
                    <a:pt x="159" y="108"/>
                  </a:lnTo>
                  <a:lnTo>
                    <a:pt x="153" y="107"/>
                  </a:lnTo>
                  <a:lnTo>
                    <a:pt x="147" y="105"/>
                  </a:lnTo>
                  <a:lnTo>
                    <a:pt x="144" y="104"/>
                  </a:lnTo>
                  <a:lnTo>
                    <a:pt x="140" y="102"/>
                  </a:lnTo>
                  <a:lnTo>
                    <a:pt x="136" y="92"/>
                  </a:lnTo>
                  <a:lnTo>
                    <a:pt x="130" y="82"/>
                  </a:lnTo>
                  <a:lnTo>
                    <a:pt x="125" y="75"/>
                  </a:lnTo>
                  <a:lnTo>
                    <a:pt x="123" y="71"/>
                  </a:lnTo>
                  <a:lnTo>
                    <a:pt x="125" y="68"/>
                  </a:lnTo>
                  <a:lnTo>
                    <a:pt x="130" y="65"/>
                  </a:lnTo>
                  <a:lnTo>
                    <a:pt x="136" y="63"/>
                  </a:lnTo>
                  <a:lnTo>
                    <a:pt x="142" y="63"/>
                  </a:lnTo>
                  <a:lnTo>
                    <a:pt x="147" y="63"/>
                  </a:lnTo>
                  <a:lnTo>
                    <a:pt x="153" y="65"/>
                  </a:lnTo>
                  <a:lnTo>
                    <a:pt x="158" y="68"/>
                  </a:lnTo>
                  <a:lnTo>
                    <a:pt x="161" y="72"/>
                  </a:lnTo>
                  <a:lnTo>
                    <a:pt x="158" y="67"/>
                  </a:lnTo>
                  <a:lnTo>
                    <a:pt x="153" y="61"/>
                  </a:lnTo>
                  <a:lnTo>
                    <a:pt x="147" y="55"/>
                  </a:lnTo>
                  <a:lnTo>
                    <a:pt x="140" y="50"/>
                  </a:lnTo>
                  <a:lnTo>
                    <a:pt x="132" y="47"/>
                  </a:lnTo>
                  <a:lnTo>
                    <a:pt x="124" y="46"/>
                  </a:lnTo>
                  <a:lnTo>
                    <a:pt x="117" y="47"/>
                  </a:lnTo>
                  <a:lnTo>
                    <a:pt x="109" y="50"/>
                  </a:lnTo>
                  <a:lnTo>
                    <a:pt x="105" y="47"/>
                  </a:lnTo>
                  <a:lnTo>
                    <a:pt x="99" y="44"/>
                  </a:lnTo>
                  <a:lnTo>
                    <a:pt x="94" y="40"/>
                  </a:lnTo>
                  <a:lnTo>
                    <a:pt x="89" y="37"/>
                  </a:lnTo>
                  <a:lnTo>
                    <a:pt x="84" y="33"/>
                  </a:lnTo>
                  <a:lnTo>
                    <a:pt x="79" y="30"/>
                  </a:lnTo>
                  <a:lnTo>
                    <a:pt x="75" y="27"/>
                  </a:lnTo>
                  <a:lnTo>
                    <a:pt x="73" y="25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33" name="Freeform 39"/>
            <p:cNvSpPr/>
            <p:nvPr/>
          </p:nvSpPr>
          <p:spPr>
            <a:xfrm flipV="1">
              <a:off x="2941" y="1161"/>
              <a:ext cx="330" cy="350"/>
            </a:xfrm>
            <a:custGeom>
              <a:avLst/>
              <a:gdLst/>
              <a:ahLst/>
              <a:cxnLst>
                <a:cxn ang="0">
                  <a:pos x="265" y="331"/>
                </a:cxn>
                <a:cxn ang="0">
                  <a:pos x="299" y="293"/>
                </a:cxn>
                <a:cxn ang="0">
                  <a:pos x="297" y="234"/>
                </a:cxn>
                <a:cxn ang="0">
                  <a:pos x="325" y="244"/>
                </a:cxn>
                <a:cxn ang="0">
                  <a:pos x="323" y="191"/>
                </a:cxn>
                <a:cxn ang="0">
                  <a:pos x="301" y="133"/>
                </a:cxn>
                <a:cxn ang="0">
                  <a:pos x="330" y="141"/>
                </a:cxn>
                <a:cxn ang="0">
                  <a:pos x="307" y="96"/>
                </a:cxn>
                <a:cxn ang="0">
                  <a:pos x="271" y="58"/>
                </a:cxn>
                <a:cxn ang="0">
                  <a:pos x="241" y="38"/>
                </a:cxn>
                <a:cxn ang="0">
                  <a:pos x="265" y="24"/>
                </a:cxn>
                <a:cxn ang="0">
                  <a:pos x="185" y="4"/>
                </a:cxn>
                <a:cxn ang="0">
                  <a:pos x="110" y="11"/>
                </a:cxn>
                <a:cxn ang="0">
                  <a:pos x="98" y="61"/>
                </a:cxn>
                <a:cxn ang="0">
                  <a:pos x="115" y="70"/>
                </a:cxn>
                <a:cxn ang="0">
                  <a:pos x="151" y="60"/>
                </a:cxn>
                <a:cxn ang="0">
                  <a:pos x="190" y="63"/>
                </a:cxn>
                <a:cxn ang="0">
                  <a:pos x="194" y="73"/>
                </a:cxn>
                <a:cxn ang="0">
                  <a:pos x="158" y="84"/>
                </a:cxn>
                <a:cxn ang="0">
                  <a:pos x="138" y="91"/>
                </a:cxn>
                <a:cxn ang="0">
                  <a:pos x="151" y="106"/>
                </a:cxn>
                <a:cxn ang="0">
                  <a:pos x="175" y="124"/>
                </a:cxn>
                <a:cxn ang="0">
                  <a:pos x="192" y="135"/>
                </a:cxn>
                <a:cxn ang="0">
                  <a:pos x="218" y="135"/>
                </a:cxn>
                <a:cxn ang="0">
                  <a:pos x="248" y="148"/>
                </a:cxn>
                <a:cxn ang="0">
                  <a:pos x="259" y="164"/>
                </a:cxn>
                <a:cxn ang="0">
                  <a:pos x="239" y="159"/>
                </a:cxn>
                <a:cxn ang="0">
                  <a:pos x="221" y="156"/>
                </a:cxn>
                <a:cxn ang="0">
                  <a:pos x="229" y="179"/>
                </a:cxn>
                <a:cxn ang="0">
                  <a:pos x="252" y="225"/>
                </a:cxn>
                <a:cxn ang="0">
                  <a:pos x="262" y="266"/>
                </a:cxn>
                <a:cxn ang="0">
                  <a:pos x="232" y="213"/>
                </a:cxn>
                <a:cxn ang="0">
                  <a:pos x="199" y="164"/>
                </a:cxn>
                <a:cxn ang="0">
                  <a:pos x="169" y="159"/>
                </a:cxn>
                <a:cxn ang="0">
                  <a:pos x="151" y="193"/>
                </a:cxn>
                <a:cxn ang="0">
                  <a:pos x="157" y="144"/>
                </a:cxn>
                <a:cxn ang="0">
                  <a:pos x="149" y="128"/>
                </a:cxn>
                <a:cxn ang="0">
                  <a:pos x="131" y="114"/>
                </a:cxn>
                <a:cxn ang="0">
                  <a:pos x="112" y="103"/>
                </a:cxn>
                <a:cxn ang="0">
                  <a:pos x="82" y="150"/>
                </a:cxn>
                <a:cxn ang="0">
                  <a:pos x="79" y="116"/>
                </a:cxn>
                <a:cxn ang="0">
                  <a:pos x="80" y="80"/>
                </a:cxn>
                <a:cxn ang="0">
                  <a:pos x="48" y="69"/>
                </a:cxn>
                <a:cxn ang="0">
                  <a:pos x="20" y="69"/>
                </a:cxn>
                <a:cxn ang="0">
                  <a:pos x="0" y="136"/>
                </a:cxn>
                <a:cxn ang="0">
                  <a:pos x="34" y="199"/>
                </a:cxn>
                <a:cxn ang="0">
                  <a:pos x="49" y="180"/>
                </a:cxn>
                <a:cxn ang="0">
                  <a:pos x="63" y="218"/>
                </a:cxn>
                <a:cxn ang="0">
                  <a:pos x="89" y="255"/>
                </a:cxn>
                <a:cxn ang="0">
                  <a:pos x="105" y="258"/>
                </a:cxn>
                <a:cxn ang="0">
                  <a:pos x="121" y="229"/>
                </a:cxn>
                <a:cxn ang="0">
                  <a:pos x="140" y="253"/>
                </a:cxn>
                <a:cxn ang="0">
                  <a:pos x="158" y="268"/>
                </a:cxn>
                <a:cxn ang="0">
                  <a:pos x="176" y="278"/>
                </a:cxn>
                <a:cxn ang="0">
                  <a:pos x="184" y="306"/>
                </a:cxn>
                <a:cxn ang="0">
                  <a:pos x="206" y="280"/>
                </a:cxn>
                <a:cxn ang="0">
                  <a:pos x="232" y="296"/>
                </a:cxn>
              </a:cxnLst>
              <a:pathLst>
                <a:path w="242" h="280">
                  <a:moveTo>
                    <a:pt x="169" y="280"/>
                  </a:moveTo>
                  <a:lnTo>
                    <a:pt x="182" y="273"/>
                  </a:lnTo>
                  <a:lnTo>
                    <a:pt x="194" y="265"/>
                  </a:lnTo>
                  <a:lnTo>
                    <a:pt x="204" y="256"/>
                  </a:lnTo>
                  <a:lnTo>
                    <a:pt x="213" y="245"/>
                  </a:lnTo>
                  <a:lnTo>
                    <a:pt x="219" y="234"/>
                  </a:lnTo>
                  <a:lnTo>
                    <a:pt x="222" y="220"/>
                  </a:lnTo>
                  <a:lnTo>
                    <a:pt x="222" y="204"/>
                  </a:lnTo>
                  <a:lnTo>
                    <a:pt x="218" y="187"/>
                  </a:lnTo>
                  <a:lnTo>
                    <a:pt x="227" y="189"/>
                  </a:lnTo>
                  <a:lnTo>
                    <a:pt x="234" y="191"/>
                  </a:lnTo>
                  <a:lnTo>
                    <a:pt x="238" y="195"/>
                  </a:lnTo>
                  <a:lnTo>
                    <a:pt x="242" y="199"/>
                  </a:lnTo>
                  <a:lnTo>
                    <a:pt x="242" y="177"/>
                  </a:lnTo>
                  <a:lnTo>
                    <a:pt x="237" y="153"/>
                  </a:lnTo>
                  <a:lnTo>
                    <a:pt x="228" y="129"/>
                  </a:lnTo>
                  <a:lnTo>
                    <a:pt x="212" y="108"/>
                  </a:lnTo>
                  <a:lnTo>
                    <a:pt x="221" y="106"/>
                  </a:lnTo>
                  <a:lnTo>
                    <a:pt x="229" y="106"/>
                  </a:lnTo>
                  <a:lnTo>
                    <a:pt x="236" y="108"/>
                  </a:lnTo>
                  <a:lnTo>
                    <a:pt x="242" y="113"/>
                  </a:lnTo>
                  <a:lnTo>
                    <a:pt x="236" y="101"/>
                  </a:lnTo>
                  <a:lnTo>
                    <a:pt x="231" y="88"/>
                  </a:lnTo>
                  <a:lnTo>
                    <a:pt x="225" y="77"/>
                  </a:lnTo>
                  <a:lnTo>
                    <a:pt x="218" y="65"/>
                  </a:lnTo>
                  <a:lnTo>
                    <a:pt x="210" y="55"/>
                  </a:lnTo>
                  <a:lnTo>
                    <a:pt x="199" y="46"/>
                  </a:lnTo>
                  <a:lnTo>
                    <a:pt x="188" y="39"/>
                  </a:lnTo>
                  <a:lnTo>
                    <a:pt x="173" y="34"/>
                  </a:lnTo>
                  <a:lnTo>
                    <a:pt x="177" y="30"/>
                  </a:lnTo>
                  <a:lnTo>
                    <a:pt x="183" y="25"/>
                  </a:lnTo>
                  <a:lnTo>
                    <a:pt x="189" y="22"/>
                  </a:lnTo>
                  <a:lnTo>
                    <a:pt x="194" y="19"/>
                  </a:lnTo>
                  <a:lnTo>
                    <a:pt x="177" y="13"/>
                  </a:lnTo>
                  <a:lnTo>
                    <a:pt x="157" y="8"/>
                  </a:lnTo>
                  <a:lnTo>
                    <a:pt x="136" y="3"/>
                  </a:lnTo>
                  <a:lnTo>
                    <a:pt x="115" y="0"/>
                  </a:lnTo>
                  <a:lnTo>
                    <a:pt x="97" y="1"/>
                  </a:lnTo>
                  <a:lnTo>
                    <a:pt x="81" y="9"/>
                  </a:lnTo>
                  <a:lnTo>
                    <a:pt x="70" y="23"/>
                  </a:lnTo>
                  <a:lnTo>
                    <a:pt x="67" y="47"/>
                  </a:lnTo>
                  <a:lnTo>
                    <a:pt x="72" y="49"/>
                  </a:lnTo>
                  <a:lnTo>
                    <a:pt x="76" y="52"/>
                  </a:lnTo>
                  <a:lnTo>
                    <a:pt x="81" y="53"/>
                  </a:lnTo>
                  <a:lnTo>
                    <a:pt x="84" y="56"/>
                  </a:lnTo>
                  <a:lnTo>
                    <a:pt x="92" y="52"/>
                  </a:lnTo>
                  <a:lnTo>
                    <a:pt x="101" y="49"/>
                  </a:lnTo>
                  <a:lnTo>
                    <a:pt x="111" y="48"/>
                  </a:lnTo>
                  <a:lnTo>
                    <a:pt x="121" y="47"/>
                  </a:lnTo>
                  <a:lnTo>
                    <a:pt x="130" y="48"/>
                  </a:lnTo>
                  <a:lnTo>
                    <a:pt x="139" y="50"/>
                  </a:lnTo>
                  <a:lnTo>
                    <a:pt x="146" y="53"/>
                  </a:lnTo>
                  <a:lnTo>
                    <a:pt x="153" y="55"/>
                  </a:lnTo>
                  <a:lnTo>
                    <a:pt x="142" y="58"/>
                  </a:lnTo>
                  <a:lnTo>
                    <a:pt x="131" y="61"/>
                  </a:lnTo>
                  <a:lnTo>
                    <a:pt x="123" y="64"/>
                  </a:lnTo>
                  <a:lnTo>
                    <a:pt x="116" y="67"/>
                  </a:lnTo>
                  <a:lnTo>
                    <a:pt x="111" y="69"/>
                  </a:lnTo>
                  <a:lnTo>
                    <a:pt x="105" y="71"/>
                  </a:lnTo>
                  <a:lnTo>
                    <a:pt x="101" y="73"/>
                  </a:lnTo>
                  <a:lnTo>
                    <a:pt x="97" y="76"/>
                  </a:lnTo>
                  <a:lnTo>
                    <a:pt x="104" y="80"/>
                  </a:lnTo>
                  <a:lnTo>
                    <a:pt x="111" y="85"/>
                  </a:lnTo>
                  <a:lnTo>
                    <a:pt x="116" y="90"/>
                  </a:lnTo>
                  <a:lnTo>
                    <a:pt x="122" y="94"/>
                  </a:lnTo>
                  <a:lnTo>
                    <a:pt x="128" y="99"/>
                  </a:lnTo>
                  <a:lnTo>
                    <a:pt x="133" y="102"/>
                  </a:lnTo>
                  <a:lnTo>
                    <a:pt x="136" y="106"/>
                  </a:lnTo>
                  <a:lnTo>
                    <a:pt x="141" y="108"/>
                  </a:lnTo>
                  <a:lnTo>
                    <a:pt x="146" y="107"/>
                  </a:lnTo>
                  <a:lnTo>
                    <a:pt x="153" y="107"/>
                  </a:lnTo>
                  <a:lnTo>
                    <a:pt x="160" y="108"/>
                  </a:lnTo>
                  <a:lnTo>
                    <a:pt x="167" y="110"/>
                  </a:lnTo>
                  <a:lnTo>
                    <a:pt x="174" y="114"/>
                  </a:lnTo>
                  <a:lnTo>
                    <a:pt x="182" y="118"/>
                  </a:lnTo>
                  <a:lnTo>
                    <a:pt x="189" y="125"/>
                  </a:lnTo>
                  <a:lnTo>
                    <a:pt x="196" y="133"/>
                  </a:lnTo>
                  <a:lnTo>
                    <a:pt x="190" y="131"/>
                  </a:lnTo>
                  <a:lnTo>
                    <a:pt x="184" y="129"/>
                  </a:lnTo>
                  <a:lnTo>
                    <a:pt x="180" y="128"/>
                  </a:lnTo>
                  <a:lnTo>
                    <a:pt x="175" y="127"/>
                  </a:lnTo>
                  <a:lnTo>
                    <a:pt x="170" y="125"/>
                  </a:lnTo>
                  <a:lnTo>
                    <a:pt x="167" y="125"/>
                  </a:lnTo>
                  <a:lnTo>
                    <a:pt x="162" y="125"/>
                  </a:lnTo>
                  <a:lnTo>
                    <a:pt x="158" y="125"/>
                  </a:lnTo>
                  <a:lnTo>
                    <a:pt x="162" y="133"/>
                  </a:lnTo>
                  <a:lnTo>
                    <a:pt x="168" y="143"/>
                  </a:lnTo>
                  <a:lnTo>
                    <a:pt x="174" y="154"/>
                  </a:lnTo>
                  <a:lnTo>
                    <a:pt x="180" y="167"/>
                  </a:lnTo>
                  <a:lnTo>
                    <a:pt x="185" y="180"/>
                  </a:lnTo>
                  <a:lnTo>
                    <a:pt x="189" y="192"/>
                  </a:lnTo>
                  <a:lnTo>
                    <a:pt x="191" y="204"/>
                  </a:lnTo>
                  <a:lnTo>
                    <a:pt x="192" y="213"/>
                  </a:lnTo>
                  <a:lnTo>
                    <a:pt x="185" y="200"/>
                  </a:lnTo>
                  <a:lnTo>
                    <a:pt x="177" y="185"/>
                  </a:lnTo>
                  <a:lnTo>
                    <a:pt x="170" y="170"/>
                  </a:lnTo>
                  <a:lnTo>
                    <a:pt x="162" y="155"/>
                  </a:lnTo>
                  <a:lnTo>
                    <a:pt x="154" y="143"/>
                  </a:lnTo>
                  <a:lnTo>
                    <a:pt x="146" y="131"/>
                  </a:lnTo>
                  <a:lnTo>
                    <a:pt x="138" y="122"/>
                  </a:lnTo>
                  <a:lnTo>
                    <a:pt x="130" y="117"/>
                  </a:lnTo>
                  <a:lnTo>
                    <a:pt x="124" y="127"/>
                  </a:lnTo>
                  <a:lnTo>
                    <a:pt x="119" y="136"/>
                  </a:lnTo>
                  <a:lnTo>
                    <a:pt x="114" y="145"/>
                  </a:lnTo>
                  <a:lnTo>
                    <a:pt x="111" y="154"/>
                  </a:lnTo>
                  <a:lnTo>
                    <a:pt x="111" y="136"/>
                  </a:lnTo>
                  <a:lnTo>
                    <a:pt x="112" y="123"/>
                  </a:lnTo>
                  <a:lnTo>
                    <a:pt x="115" y="115"/>
                  </a:lnTo>
                  <a:lnTo>
                    <a:pt x="119" y="109"/>
                  </a:lnTo>
                  <a:lnTo>
                    <a:pt x="114" y="106"/>
                  </a:lnTo>
                  <a:lnTo>
                    <a:pt x="109" y="102"/>
                  </a:lnTo>
                  <a:lnTo>
                    <a:pt x="105" y="98"/>
                  </a:lnTo>
                  <a:lnTo>
                    <a:pt x="100" y="94"/>
                  </a:lnTo>
                  <a:lnTo>
                    <a:pt x="96" y="91"/>
                  </a:lnTo>
                  <a:lnTo>
                    <a:pt x="91" y="87"/>
                  </a:lnTo>
                  <a:lnTo>
                    <a:pt x="86" y="84"/>
                  </a:lnTo>
                  <a:lnTo>
                    <a:pt x="82" y="82"/>
                  </a:lnTo>
                  <a:lnTo>
                    <a:pt x="74" y="92"/>
                  </a:lnTo>
                  <a:lnTo>
                    <a:pt x="66" y="106"/>
                  </a:lnTo>
                  <a:lnTo>
                    <a:pt x="60" y="120"/>
                  </a:lnTo>
                  <a:lnTo>
                    <a:pt x="57" y="130"/>
                  </a:lnTo>
                  <a:lnTo>
                    <a:pt x="55" y="112"/>
                  </a:lnTo>
                  <a:lnTo>
                    <a:pt x="58" y="93"/>
                  </a:lnTo>
                  <a:lnTo>
                    <a:pt x="63" y="78"/>
                  </a:lnTo>
                  <a:lnTo>
                    <a:pt x="68" y="69"/>
                  </a:lnTo>
                  <a:lnTo>
                    <a:pt x="59" y="64"/>
                  </a:lnTo>
                  <a:lnTo>
                    <a:pt x="51" y="60"/>
                  </a:lnTo>
                  <a:lnTo>
                    <a:pt x="43" y="57"/>
                  </a:lnTo>
                  <a:lnTo>
                    <a:pt x="35" y="55"/>
                  </a:lnTo>
                  <a:lnTo>
                    <a:pt x="28" y="55"/>
                  </a:lnTo>
                  <a:lnTo>
                    <a:pt x="21" y="55"/>
                  </a:lnTo>
                  <a:lnTo>
                    <a:pt x="15" y="55"/>
                  </a:lnTo>
                  <a:lnTo>
                    <a:pt x="11" y="57"/>
                  </a:lnTo>
                  <a:lnTo>
                    <a:pt x="1" y="82"/>
                  </a:lnTo>
                  <a:lnTo>
                    <a:pt x="0" y="109"/>
                  </a:lnTo>
                  <a:lnTo>
                    <a:pt x="8" y="138"/>
                  </a:lnTo>
                  <a:lnTo>
                    <a:pt x="22" y="165"/>
                  </a:lnTo>
                  <a:lnTo>
                    <a:pt x="25" y="159"/>
                  </a:lnTo>
                  <a:lnTo>
                    <a:pt x="29" y="154"/>
                  </a:lnTo>
                  <a:lnTo>
                    <a:pt x="32" y="148"/>
                  </a:lnTo>
                  <a:lnTo>
                    <a:pt x="36" y="144"/>
                  </a:lnTo>
                  <a:lnTo>
                    <a:pt x="38" y="153"/>
                  </a:lnTo>
                  <a:lnTo>
                    <a:pt x="42" y="163"/>
                  </a:lnTo>
                  <a:lnTo>
                    <a:pt x="46" y="174"/>
                  </a:lnTo>
                  <a:lnTo>
                    <a:pt x="52" y="185"/>
                  </a:lnTo>
                  <a:lnTo>
                    <a:pt x="59" y="196"/>
                  </a:lnTo>
                  <a:lnTo>
                    <a:pt x="65" y="204"/>
                  </a:lnTo>
                  <a:lnTo>
                    <a:pt x="70" y="211"/>
                  </a:lnTo>
                  <a:lnTo>
                    <a:pt x="75" y="214"/>
                  </a:lnTo>
                  <a:lnTo>
                    <a:pt x="77" y="206"/>
                  </a:lnTo>
                  <a:lnTo>
                    <a:pt x="82" y="198"/>
                  </a:lnTo>
                  <a:lnTo>
                    <a:pt x="86" y="190"/>
                  </a:lnTo>
                  <a:lnTo>
                    <a:pt x="89" y="183"/>
                  </a:lnTo>
                  <a:lnTo>
                    <a:pt x="93" y="190"/>
                  </a:lnTo>
                  <a:lnTo>
                    <a:pt x="98" y="196"/>
                  </a:lnTo>
                  <a:lnTo>
                    <a:pt x="103" y="202"/>
                  </a:lnTo>
                  <a:lnTo>
                    <a:pt x="107" y="206"/>
                  </a:lnTo>
                  <a:lnTo>
                    <a:pt x="112" y="211"/>
                  </a:lnTo>
                  <a:lnTo>
                    <a:pt x="116" y="214"/>
                  </a:lnTo>
                  <a:lnTo>
                    <a:pt x="120" y="217"/>
                  </a:lnTo>
                  <a:lnTo>
                    <a:pt x="123" y="219"/>
                  </a:lnTo>
                  <a:lnTo>
                    <a:pt x="129" y="222"/>
                  </a:lnTo>
                  <a:lnTo>
                    <a:pt x="133" y="229"/>
                  </a:lnTo>
                  <a:lnTo>
                    <a:pt x="134" y="237"/>
                  </a:lnTo>
                  <a:lnTo>
                    <a:pt x="135" y="245"/>
                  </a:lnTo>
                  <a:lnTo>
                    <a:pt x="141" y="237"/>
                  </a:lnTo>
                  <a:lnTo>
                    <a:pt x="146" y="230"/>
                  </a:lnTo>
                  <a:lnTo>
                    <a:pt x="151" y="224"/>
                  </a:lnTo>
                  <a:lnTo>
                    <a:pt x="151" y="214"/>
                  </a:lnTo>
                  <a:lnTo>
                    <a:pt x="162" y="226"/>
                  </a:lnTo>
                  <a:lnTo>
                    <a:pt x="170" y="237"/>
                  </a:lnTo>
                  <a:lnTo>
                    <a:pt x="174" y="255"/>
                  </a:lnTo>
                  <a:lnTo>
                    <a:pt x="169" y="280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34" name="Freeform 40"/>
            <p:cNvSpPr/>
            <p:nvPr/>
          </p:nvSpPr>
          <p:spPr>
            <a:xfrm flipV="1">
              <a:off x="2303" y="1446"/>
              <a:ext cx="311" cy="304"/>
            </a:xfrm>
            <a:custGeom>
              <a:avLst/>
              <a:gdLst/>
              <a:ahLst/>
              <a:cxnLst>
                <a:cxn ang="0">
                  <a:pos x="36" y="278"/>
                </a:cxn>
                <a:cxn ang="0">
                  <a:pos x="0" y="235"/>
                </a:cxn>
                <a:cxn ang="0">
                  <a:pos x="36" y="143"/>
                </a:cxn>
                <a:cxn ang="0">
                  <a:pos x="52" y="159"/>
                </a:cxn>
                <a:cxn ang="0">
                  <a:pos x="74" y="125"/>
                </a:cxn>
                <a:cxn ang="0">
                  <a:pos x="97" y="110"/>
                </a:cxn>
                <a:cxn ang="0">
                  <a:pos x="105" y="130"/>
                </a:cxn>
                <a:cxn ang="0">
                  <a:pos x="132" y="96"/>
                </a:cxn>
                <a:cxn ang="0">
                  <a:pos x="145" y="75"/>
                </a:cxn>
                <a:cxn ang="0">
                  <a:pos x="155" y="69"/>
                </a:cxn>
                <a:cxn ang="0">
                  <a:pos x="171" y="100"/>
                </a:cxn>
                <a:cxn ang="0">
                  <a:pos x="184" y="64"/>
                </a:cxn>
                <a:cxn ang="0">
                  <a:pos x="199" y="27"/>
                </a:cxn>
                <a:cxn ang="0">
                  <a:pos x="206" y="7"/>
                </a:cxn>
                <a:cxn ang="0">
                  <a:pos x="237" y="40"/>
                </a:cxn>
                <a:cxn ang="0">
                  <a:pos x="256" y="78"/>
                </a:cxn>
                <a:cxn ang="0">
                  <a:pos x="277" y="77"/>
                </a:cxn>
                <a:cxn ang="0">
                  <a:pos x="290" y="82"/>
                </a:cxn>
                <a:cxn ang="0">
                  <a:pos x="271" y="162"/>
                </a:cxn>
                <a:cxn ang="0">
                  <a:pos x="301" y="150"/>
                </a:cxn>
                <a:cxn ang="0">
                  <a:pos x="299" y="176"/>
                </a:cxn>
                <a:cxn ang="0">
                  <a:pos x="281" y="207"/>
                </a:cxn>
                <a:cxn ang="0">
                  <a:pos x="311" y="207"/>
                </a:cxn>
                <a:cxn ang="0">
                  <a:pos x="281" y="232"/>
                </a:cxn>
                <a:cxn ang="0">
                  <a:pos x="245" y="254"/>
                </a:cxn>
                <a:cxn ang="0">
                  <a:pos x="229" y="264"/>
                </a:cxn>
                <a:cxn ang="0">
                  <a:pos x="262" y="269"/>
                </a:cxn>
                <a:cxn ang="0">
                  <a:pos x="208" y="293"/>
                </a:cxn>
                <a:cxn ang="0">
                  <a:pos x="130" y="302"/>
                </a:cxn>
                <a:cxn ang="0">
                  <a:pos x="101" y="277"/>
                </a:cxn>
                <a:cxn ang="0">
                  <a:pos x="132" y="254"/>
                </a:cxn>
                <a:cxn ang="0">
                  <a:pos x="166" y="254"/>
                </a:cxn>
                <a:cxn ang="0">
                  <a:pos x="197" y="244"/>
                </a:cxn>
                <a:cxn ang="0">
                  <a:pos x="207" y="233"/>
                </a:cxn>
                <a:cxn ang="0">
                  <a:pos x="178" y="239"/>
                </a:cxn>
                <a:cxn ang="0">
                  <a:pos x="153" y="237"/>
                </a:cxn>
                <a:cxn ang="0">
                  <a:pos x="160" y="224"/>
                </a:cxn>
                <a:cxn ang="0">
                  <a:pos x="181" y="202"/>
                </a:cxn>
                <a:cxn ang="0">
                  <a:pos x="195" y="183"/>
                </a:cxn>
                <a:cxn ang="0">
                  <a:pos x="234" y="164"/>
                </a:cxn>
                <a:cxn ang="0">
                  <a:pos x="221" y="158"/>
                </a:cxn>
                <a:cxn ang="0">
                  <a:pos x="215" y="143"/>
                </a:cxn>
                <a:cxn ang="0">
                  <a:pos x="215" y="100"/>
                </a:cxn>
                <a:cxn ang="0">
                  <a:pos x="196" y="146"/>
                </a:cxn>
                <a:cxn ang="0">
                  <a:pos x="175" y="179"/>
                </a:cxn>
                <a:cxn ang="0">
                  <a:pos x="149" y="181"/>
                </a:cxn>
                <a:cxn ang="0">
                  <a:pos x="134" y="140"/>
                </a:cxn>
                <a:cxn ang="0">
                  <a:pos x="134" y="198"/>
                </a:cxn>
                <a:cxn ang="0">
                  <a:pos x="130" y="224"/>
                </a:cxn>
                <a:cxn ang="0">
                  <a:pos x="108" y="243"/>
                </a:cxn>
                <a:cxn ang="0">
                  <a:pos x="88" y="258"/>
                </a:cxn>
                <a:cxn ang="0">
                  <a:pos x="67" y="213"/>
                </a:cxn>
                <a:cxn ang="0">
                  <a:pos x="60" y="229"/>
                </a:cxn>
              </a:cxnLst>
              <a:pathLst>
                <a:path w="227" h="244">
                  <a:moveTo>
                    <a:pt x="49" y="211"/>
                  </a:moveTo>
                  <a:lnTo>
                    <a:pt x="37" y="222"/>
                  </a:lnTo>
                  <a:lnTo>
                    <a:pt x="26" y="223"/>
                  </a:lnTo>
                  <a:lnTo>
                    <a:pt x="14" y="218"/>
                  </a:lnTo>
                  <a:lnTo>
                    <a:pt x="5" y="207"/>
                  </a:lnTo>
                  <a:lnTo>
                    <a:pt x="0" y="189"/>
                  </a:lnTo>
                  <a:lnTo>
                    <a:pt x="0" y="169"/>
                  </a:lnTo>
                  <a:lnTo>
                    <a:pt x="8" y="143"/>
                  </a:lnTo>
                  <a:lnTo>
                    <a:pt x="26" y="115"/>
                  </a:lnTo>
                  <a:lnTo>
                    <a:pt x="29" y="120"/>
                  </a:lnTo>
                  <a:lnTo>
                    <a:pt x="34" y="125"/>
                  </a:lnTo>
                  <a:lnTo>
                    <a:pt x="38" y="128"/>
                  </a:lnTo>
                  <a:lnTo>
                    <a:pt x="44" y="130"/>
                  </a:lnTo>
                  <a:lnTo>
                    <a:pt x="48" y="114"/>
                  </a:lnTo>
                  <a:lnTo>
                    <a:pt x="54" y="100"/>
                  </a:lnTo>
                  <a:lnTo>
                    <a:pt x="61" y="90"/>
                  </a:lnTo>
                  <a:lnTo>
                    <a:pt x="67" y="83"/>
                  </a:lnTo>
                  <a:lnTo>
                    <a:pt x="71" y="88"/>
                  </a:lnTo>
                  <a:lnTo>
                    <a:pt x="74" y="92"/>
                  </a:lnTo>
                  <a:lnTo>
                    <a:pt x="76" y="98"/>
                  </a:lnTo>
                  <a:lnTo>
                    <a:pt x="77" y="104"/>
                  </a:lnTo>
                  <a:lnTo>
                    <a:pt x="83" y="91"/>
                  </a:lnTo>
                  <a:lnTo>
                    <a:pt x="90" y="83"/>
                  </a:lnTo>
                  <a:lnTo>
                    <a:pt x="96" y="77"/>
                  </a:lnTo>
                  <a:lnTo>
                    <a:pt x="102" y="73"/>
                  </a:lnTo>
                  <a:lnTo>
                    <a:pt x="104" y="67"/>
                  </a:lnTo>
                  <a:lnTo>
                    <a:pt x="106" y="60"/>
                  </a:lnTo>
                  <a:lnTo>
                    <a:pt x="106" y="54"/>
                  </a:lnTo>
                  <a:lnTo>
                    <a:pt x="104" y="48"/>
                  </a:lnTo>
                  <a:lnTo>
                    <a:pt x="113" y="55"/>
                  </a:lnTo>
                  <a:lnTo>
                    <a:pt x="120" y="62"/>
                  </a:lnTo>
                  <a:lnTo>
                    <a:pt x="123" y="70"/>
                  </a:lnTo>
                  <a:lnTo>
                    <a:pt x="125" y="80"/>
                  </a:lnTo>
                  <a:lnTo>
                    <a:pt x="126" y="69"/>
                  </a:lnTo>
                  <a:lnTo>
                    <a:pt x="129" y="60"/>
                  </a:lnTo>
                  <a:lnTo>
                    <a:pt x="134" y="51"/>
                  </a:lnTo>
                  <a:lnTo>
                    <a:pt x="138" y="43"/>
                  </a:lnTo>
                  <a:lnTo>
                    <a:pt x="142" y="32"/>
                  </a:lnTo>
                  <a:lnTo>
                    <a:pt x="145" y="22"/>
                  </a:lnTo>
                  <a:lnTo>
                    <a:pt x="145" y="12"/>
                  </a:lnTo>
                  <a:lnTo>
                    <a:pt x="142" y="0"/>
                  </a:lnTo>
                  <a:lnTo>
                    <a:pt x="150" y="6"/>
                  </a:lnTo>
                  <a:lnTo>
                    <a:pt x="158" y="14"/>
                  </a:lnTo>
                  <a:lnTo>
                    <a:pt x="166" y="23"/>
                  </a:lnTo>
                  <a:lnTo>
                    <a:pt x="173" y="32"/>
                  </a:lnTo>
                  <a:lnTo>
                    <a:pt x="180" y="43"/>
                  </a:lnTo>
                  <a:lnTo>
                    <a:pt x="184" y="53"/>
                  </a:lnTo>
                  <a:lnTo>
                    <a:pt x="187" y="63"/>
                  </a:lnTo>
                  <a:lnTo>
                    <a:pt x="187" y="73"/>
                  </a:lnTo>
                  <a:lnTo>
                    <a:pt x="195" y="68"/>
                  </a:lnTo>
                  <a:lnTo>
                    <a:pt x="202" y="62"/>
                  </a:lnTo>
                  <a:lnTo>
                    <a:pt x="208" y="55"/>
                  </a:lnTo>
                  <a:lnTo>
                    <a:pt x="210" y="47"/>
                  </a:lnTo>
                  <a:lnTo>
                    <a:pt x="212" y="66"/>
                  </a:lnTo>
                  <a:lnTo>
                    <a:pt x="211" y="89"/>
                  </a:lnTo>
                  <a:lnTo>
                    <a:pt x="206" y="112"/>
                  </a:lnTo>
                  <a:lnTo>
                    <a:pt x="198" y="130"/>
                  </a:lnTo>
                  <a:lnTo>
                    <a:pt x="206" y="128"/>
                  </a:lnTo>
                  <a:lnTo>
                    <a:pt x="214" y="125"/>
                  </a:lnTo>
                  <a:lnTo>
                    <a:pt x="220" y="120"/>
                  </a:lnTo>
                  <a:lnTo>
                    <a:pt x="225" y="115"/>
                  </a:lnTo>
                  <a:lnTo>
                    <a:pt x="222" y="128"/>
                  </a:lnTo>
                  <a:lnTo>
                    <a:pt x="218" y="141"/>
                  </a:lnTo>
                  <a:lnTo>
                    <a:pt x="210" y="154"/>
                  </a:lnTo>
                  <a:lnTo>
                    <a:pt x="197" y="163"/>
                  </a:lnTo>
                  <a:lnTo>
                    <a:pt x="205" y="166"/>
                  </a:lnTo>
                  <a:lnTo>
                    <a:pt x="214" y="167"/>
                  </a:lnTo>
                  <a:lnTo>
                    <a:pt x="221" y="167"/>
                  </a:lnTo>
                  <a:lnTo>
                    <a:pt x="227" y="166"/>
                  </a:lnTo>
                  <a:lnTo>
                    <a:pt x="221" y="172"/>
                  </a:lnTo>
                  <a:lnTo>
                    <a:pt x="213" y="179"/>
                  </a:lnTo>
                  <a:lnTo>
                    <a:pt x="205" y="186"/>
                  </a:lnTo>
                  <a:lnTo>
                    <a:pt x="197" y="193"/>
                  </a:lnTo>
                  <a:lnTo>
                    <a:pt x="188" y="199"/>
                  </a:lnTo>
                  <a:lnTo>
                    <a:pt x="179" y="204"/>
                  </a:lnTo>
                  <a:lnTo>
                    <a:pt x="170" y="208"/>
                  </a:lnTo>
                  <a:lnTo>
                    <a:pt x="161" y="209"/>
                  </a:lnTo>
                  <a:lnTo>
                    <a:pt x="167" y="212"/>
                  </a:lnTo>
                  <a:lnTo>
                    <a:pt x="174" y="216"/>
                  </a:lnTo>
                  <a:lnTo>
                    <a:pt x="182" y="217"/>
                  </a:lnTo>
                  <a:lnTo>
                    <a:pt x="191" y="216"/>
                  </a:lnTo>
                  <a:lnTo>
                    <a:pt x="183" y="222"/>
                  </a:lnTo>
                  <a:lnTo>
                    <a:pt x="170" y="229"/>
                  </a:lnTo>
                  <a:lnTo>
                    <a:pt x="152" y="235"/>
                  </a:lnTo>
                  <a:lnTo>
                    <a:pt x="133" y="240"/>
                  </a:lnTo>
                  <a:lnTo>
                    <a:pt x="113" y="244"/>
                  </a:lnTo>
                  <a:lnTo>
                    <a:pt x="95" y="242"/>
                  </a:lnTo>
                  <a:lnTo>
                    <a:pt x="79" y="237"/>
                  </a:lnTo>
                  <a:lnTo>
                    <a:pt x="67" y="226"/>
                  </a:lnTo>
                  <a:lnTo>
                    <a:pt x="74" y="222"/>
                  </a:lnTo>
                  <a:lnTo>
                    <a:pt x="82" y="216"/>
                  </a:lnTo>
                  <a:lnTo>
                    <a:pt x="89" y="210"/>
                  </a:lnTo>
                  <a:lnTo>
                    <a:pt x="96" y="204"/>
                  </a:lnTo>
                  <a:lnTo>
                    <a:pt x="104" y="205"/>
                  </a:lnTo>
                  <a:lnTo>
                    <a:pt x="112" y="205"/>
                  </a:lnTo>
                  <a:lnTo>
                    <a:pt x="121" y="204"/>
                  </a:lnTo>
                  <a:lnTo>
                    <a:pt x="129" y="203"/>
                  </a:lnTo>
                  <a:lnTo>
                    <a:pt x="137" y="200"/>
                  </a:lnTo>
                  <a:lnTo>
                    <a:pt x="144" y="196"/>
                  </a:lnTo>
                  <a:lnTo>
                    <a:pt x="151" y="192"/>
                  </a:lnTo>
                  <a:lnTo>
                    <a:pt x="157" y="185"/>
                  </a:lnTo>
                  <a:lnTo>
                    <a:pt x="151" y="187"/>
                  </a:lnTo>
                  <a:lnTo>
                    <a:pt x="144" y="189"/>
                  </a:lnTo>
                  <a:lnTo>
                    <a:pt x="137" y="190"/>
                  </a:lnTo>
                  <a:lnTo>
                    <a:pt x="130" y="192"/>
                  </a:lnTo>
                  <a:lnTo>
                    <a:pt x="123" y="192"/>
                  </a:lnTo>
                  <a:lnTo>
                    <a:pt x="117" y="192"/>
                  </a:lnTo>
                  <a:lnTo>
                    <a:pt x="112" y="190"/>
                  </a:lnTo>
                  <a:lnTo>
                    <a:pt x="107" y="189"/>
                  </a:lnTo>
                  <a:lnTo>
                    <a:pt x="112" y="185"/>
                  </a:lnTo>
                  <a:lnTo>
                    <a:pt x="117" y="180"/>
                  </a:lnTo>
                  <a:lnTo>
                    <a:pt x="121" y="173"/>
                  </a:lnTo>
                  <a:lnTo>
                    <a:pt x="127" y="167"/>
                  </a:lnTo>
                  <a:lnTo>
                    <a:pt x="132" y="162"/>
                  </a:lnTo>
                  <a:lnTo>
                    <a:pt x="135" y="156"/>
                  </a:lnTo>
                  <a:lnTo>
                    <a:pt x="140" y="151"/>
                  </a:lnTo>
                  <a:lnTo>
                    <a:pt x="142" y="147"/>
                  </a:lnTo>
                  <a:lnTo>
                    <a:pt x="151" y="143"/>
                  </a:lnTo>
                  <a:lnTo>
                    <a:pt x="161" y="139"/>
                  </a:lnTo>
                  <a:lnTo>
                    <a:pt x="171" y="132"/>
                  </a:lnTo>
                  <a:lnTo>
                    <a:pt x="175" y="126"/>
                  </a:lnTo>
                  <a:lnTo>
                    <a:pt x="167" y="127"/>
                  </a:lnTo>
                  <a:lnTo>
                    <a:pt x="161" y="127"/>
                  </a:lnTo>
                  <a:lnTo>
                    <a:pt x="157" y="126"/>
                  </a:lnTo>
                  <a:lnTo>
                    <a:pt x="153" y="126"/>
                  </a:lnTo>
                  <a:lnTo>
                    <a:pt x="157" y="115"/>
                  </a:lnTo>
                  <a:lnTo>
                    <a:pt x="160" y="104"/>
                  </a:lnTo>
                  <a:lnTo>
                    <a:pt x="160" y="91"/>
                  </a:lnTo>
                  <a:lnTo>
                    <a:pt x="157" y="80"/>
                  </a:lnTo>
                  <a:lnTo>
                    <a:pt x="152" y="93"/>
                  </a:lnTo>
                  <a:lnTo>
                    <a:pt x="149" y="105"/>
                  </a:lnTo>
                  <a:lnTo>
                    <a:pt x="143" y="117"/>
                  </a:lnTo>
                  <a:lnTo>
                    <a:pt x="138" y="127"/>
                  </a:lnTo>
                  <a:lnTo>
                    <a:pt x="134" y="136"/>
                  </a:lnTo>
                  <a:lnTo>
                    <a:pt x="128" y="144"/>
                  </a:lnTo>
                  <a:lnTo>
                    <a:pt x="123" y="151"/>
                  </a:lnTo>
                  <a:lnTo>
                    <a:pt x="118" y="156"/>
                  </a:lnTo>
                  <a:lnTo>
                    <a:pt x="109" y="145"/>
                  </a:lnTo>
                  <a:lnTo>
                    <a:pt x="103" y="134"/>
                  </a:lnTo>
                  <a:lnTo>
                    <a:pt x="99" y="124"/>
                  </a:lnTo>
                  <a:lnTo>
                    <a:pt x="98" y="112"/>
                  </a:lnTo>
                  <a:lnTo>
                    <a:pt x="95" y="129"/>
                  </a:lnTo>
                  <a:lnTo>
                    <a:pt x="95" y="145"/>
                  </a:lnTo>
                  <a:lnTo>
                    <a:pt x="98" y="159"/>
                  </a:lnTo>
                  <a:lnTo>
                    <a:pt x="103" y="171"/>
                  </a:lnTo>
                  <a:lnTo>
                    <a:pt x="99" y="175"/>
                  </a:lnTo>
                  <a:lnTo>
                    <a:pt x="95" y="180"/>
                  </a:lnTo>
                  <a:lnTo>
                    <a:pt x="90" y="186"/>
                  </a:lnTo>
                  <a:lnTo>
                    <a:pt x="84" y="190"/>
                  </a:lnTo>
                  <a:lnTo>
                    <a:pt x="79" y="195"/>
                  </a:lnTo>
                  <a:lnTo>
                    <a:pt x="73" y="200"/>
                  </a:lnTo>
                  <a:lnTo>
                    <a:pt x="68" y="203"/>
                  </a:lnTo>
                  <a:lnTo>
                    <a:pt x="64" y="207"/>
                  </a:lnTo>
                  <a:lnTo>
                    <a:pt x="59" y="196"/>
                  </a:lnTo>
                  <a:lnTo>
                    <a:pt x="53" y="184"/>
                  </a:lnTo>
                  <a:lnTo>
                    <a:pt x="49" y="171"/>
                  </a:lnTo>
                  <a:lnTo>
                    <a:pt x="45" y="160"/>
                  </a:lnTo>
                  <a:lnTo>
                    <a:pt x="44" y="171"/>
                  </a:lnTo>
                  <a:lnTo>
                    <a:pt x="44" y="184"/>
                  </a:lnTo>
                  <a:lnTo>
                    <a:pt x="45" y="199"/>
                  </a:lnTo>
                  <a:lnTo>
                    <a:pt x="49" y="211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35" name="Line 41"/>
            <p:cNvSpPr/>
            <p:nvPr/>
          </p:nvSpPr>
          <p:spPr>
            <a:xfrm>
              <a:off x="1691" y="993"/>
              <a:ext cx="238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36" name="Oval 42"/>
            <p:cNvSpPr/>
            <p:nvPr/>
          </p:nvSpPr>
          <p:spPr>
            <a:xfrm>
              <a:off x="1311" y="661"/>
              <a:ext cx="420" cy="381"/>
            </a:xfrm>
            <a:prstGeom prst="ellipse">
              <a:avLst/>
            </a:prstGeom>
            <a:solidFill>
              <a:srgbClr val="FFFFFF"/>
            </a:solidFill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eaLnBrk="1" hangingPunct="1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5137" name="Rectangle 43"/>
            <p:cNvSpPr/>
            <p:nvPr/>
          </p:nvSpPr>
          <p:spPr>
            <a:xfrm>
              <a:off x="1519" y="853"/>
              <a:ext cx="420" cy="381"/>
            </a:xfrm>
            <a:prstGeom prst="rect">
              <a:avLst/>
            </a:prstGeom>
            <a:solidFill>
              <a:srgbClr val="FFFFFF"/>
            </a:solidFill>
            <a:ln w="38100" cap="flat" cmpd="dbl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eaLnBrk="1" hangingPunct="1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5138" name="Line 44"/>
            <p:cNvSpPr/>
            <p:nvPr/>
          </p:nvSpPr>
          <p:spPr>
            <a:xfrm>
              <a:off x="1801" y="764"/>
              <a:ext cx="1400" cy="0"/>
            </a:xfrm>
            <a:prstGeom prst="line">
              <a:avLst/>
            </a:prstGeom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39" name="Line 45"/>
            <p:cNvSpPr/>
            <p:nvPr/>
          </p:nvSpPr>
          <p:spPr>
            <a:xfrm flipH="1">
              <a:off x="1412" y="1115"/>
              <a:ext cx="2" cy="1381"/>
            </a:xfrm>
            <a:prstGeom prst="line">
              <a:avLst/>
            </a:prstGeom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4145" name="Text Box 49"/>
          <p:cNvSpPr txBox="1"/>
          <p:nvPr/>
        </p:nvSpPr>
        <p:spPr>
          <a:xfrm>
            <a:off x="2789238" y="5294313"/>
            <a:ext cx="4572000" cy="1570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vi-VN" altLang="x-none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dạy em xếp h</a:t>
            </a:r>
            <a:r>
              <a:rPr lang="vi-VN" altLang="x-non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endParaRPr lang="vi-VN" altLang="x-none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vi-VN" altLang="x-none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sau nhường bạn trước</a:t>
            </a:r>
            <a:endParaRPr lang="vi-VN" altLang="x-none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vi-VN" altLang="x-none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nhau đi đều bước</a:t>
            </a:r>
            <a:endParaRPr lang="vi-VN" altLang="x-none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vi-VN" altLang="x-none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 ngắn v</a:t>
            </a:r>
            <a:r>
              <a:rPr lang="vi-VN" altLang="x-non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nghiêm trang</a:t>
            </a:r>
            <a:endParaRPr lang="vi-VN" altLang="x-none" sz="24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3975"/>
            <a:ext cx="9144000" cy="5415915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7" name="Rectangle 5"/>
          <p:cNvSpPr/>
          <p:nvPr/>
        </p:nvSpPr>
        <p:spPr>
          <a:xfrm>
            <a:off x="2438400" y="5410200"/>
            <a:ext cx="45720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 cô kể truyện thỏ</a:t>
            </a:r>
            <a:endParaRPr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bac Gấu, truyện Voi</a:t>
            </a:r>
            <a:endParaRPr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nhổ cây củ cải</a:t>
            </a:r>
            <a:endParaRPr sz="24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8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0162" y="0"/>
            <a:ext cx="15113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162" y="3505200"/>
            <a:ext cx="16510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3" y="5029200"/>
            <a:ext cx="1603375" cy="1212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225" y="4614863"/>
            <a:ext cx="1755775" cy="2208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Content Placeholder 2"/>
          <p:cNvPicPr>
            <a:picLocks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600200" y="76200"/>
            <a:ext cx="7460615" cy="452628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2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vert="horz" wrap="square" lIns="91440" tIns="45720" rIns="91440" bIns="45720" anchor="ctr" anchorCtr="0"/>
          <a:p>
            <a:pPr eaLnBrk="1" hangingPunct="1">
              <a:buClrTx/>
              <a:buSzTx/>
              <a:buFontTx/>
            </a:pPr>
            <a:endParaRPr lang="en-US" altLang="en-US" sz="44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7171" name="Rectangle 3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vert="horz" wrap="square" lIns="91440" tIns="45720" rIns="91440" bIns="45720" anchor="t" anchorCtr="0"/>
          <a:p>
            <a:pPr eaLnBrk="1" hangingPunct="1">
              <a:buClrTx/>
              <a:buSzTx/>
              <a:buFontTx/>
            </a:pPr>
            <a:endParaRPr lang="en-US" altLang="en-US" sz="3200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7172" name="Picture 4" descr="Copy of 73501218850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CC0000"/>
          </a:solidFill>
          <a:ln w="9525" cap="flat" cmpd="sng">
            <a:solidFill>
              <a:srgbClr val="CC0000"/>
            </a:solidFill>
            <a:prstDash val="solid"/>
            <a:miter/>
            <a:headEnd type="none" w="med" len="med"/>
            <a:tailEnd type="none" w="med" len="med"/>
          </a:ln>
        </p:spPr>
      </p:pic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6594475" y="4860925"/>
          <a:ext cx="2549525" cy="199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2" imgW="1999615" imgH="1831340" progId="">
                  <p:embed/>
                </p:oleObj>
              </mc:Choice>
              <mc:Fallback>
                <p:oleObj name="" r:id="rId2" imgW="1999615" imgH="1831340" progId="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594475" y="4860925"/>
                        <a:ext cx="2549525" cy="19970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74" name="Group 6"/>
          <p:cNvGrpSpPr/>
          <p:nvPr/>
        </p:nvGrpSpPr>
        <p:grpSpPr>
          <a:xfrm rot="5400000">
            <a:off x="7620000" y="228600"/>
            <a:ext cx="1752600" cy="1295400"/>
            <a:chOff x="1311" y="661"/>
            <a:chExt cx="2760" cy="1835"/>
          </a:xfrm>
        </p:grpSpPr>
        <p:sp>
          <p:nvSpPr>
            <p:cNvPr id="7207" name="Freeform 7"/>
            <p:cNvSpPr/>
            <p:nvPr/>
          </p:nvSpPr>
          <p:spPr>
            <a:xfrm flipV="1">
              <a:off x="1871" y="1231"/>
              <a:ext cx="1133" cy="324"/>
            </a:xfrm>
            <a:custGeom>
              <a:avLst/>
              <a:gdLst/>
              <a:ahLst/>
              <a:cxnLst>
                <a:cxn ang="0">
                  <a:pos x="331" y="4"/>
                </a:cxn>
                <a:cxn ang="0">
                  <a:pos x="225" y="3"/>
                </a:cxn>
                <a:cxn ang="0">
                  <a:pos x="132" y="21"/>
                </a:cxn>
                <a:cxn ang="0">
                  <a:pos x="55" y="59"/>
                </a:cxn>
                <a:cxn ang="0">
                  <a:pos x="10" y="109"/>
                </a:cxn>
                <a:cxn ang="0">
                  <a:pos x="7" y="181"/>
                </a:cxn>
                <a:cxn ang="0">
                  <a:pos x="78" y="254"/>
                </a:cxn>
                <a:cxn ang="0">
                  <a:pos x="174" y="286"/>
                </a:cxn>
                <a:cxn ang="0">
                  <a:pos x="210" y="305"/>
                </a:cxn>
                <a:cxn ang="0">
                  <a:pos x="242" y="316"/>
                </a:cxn>
                <a:cxn ang="0">
                  <a:pos x="291" y="324"/>
                </a:cxn>
                <a:cxn ang="0">
                  <a:pos x="254" y="301"/>
                </a:cxn>
                <a:cxn ang="0">
                  <a:pos x="279" y="294"/>
                </a:cxn>
                <a:cxn ang="0">
                  <a:pos x="334" y="289"/>
                </a:cxn>
                <a:cxn ang="0">
                  <a:pos x="398" y="274"/>
                </a:cxn>
                <a:cxn ang="0">
                  <a:pos x="466" y="254"/>
                </a:cxn>
                <a:cxn ang="0">
                  <a:pos x="526" y="231"/>
                </a:cxn>
                <a:cxn ang="0">
                  <a:pos x="575" y="209"/>
                </a:cxn>
                <a:cxn ang="0">
                  <a:pos x="623" y="184"/>
                </a:cxn>
                <a:cxn ang="0">
                  <a:pos x="676" y="156"/>
                </a:cxn>
                <a:cxn ang="0">
                  <a:pos x="732" y="130"/>
                </a:cxn>
                <a:cxn ang="0">
                  <a:pos x="795" y="110"/>
                </a:cxn>
                <a:cxn ang="0">
                  <a:pos x="861" y="96"/>
                </a:cxn>
                <a:cxn ang="0">
                  <a:pos x="890" y="115"/>
                </a:cxn>
                <a:cxn ang="0">
                  <a:pos x="932" y="125"/>
                </a:cxn>
                <a:cxn ang="0">
                  <a:pos x="949" y="120"/>
                </a:cxn>
                <a:cxn ang="0">
                  <a:pos x="913" y="106"/>
                </a:cxn>
                <a:cxn ang="0">
                  <a:pos x="908" y="90"/>
                </a:cxn>
                <a:cxn ang="0">
                  <a:pos x="975" y="76"/>
                </a:cxn>
                <a:cxn ang="0">
                  <a:pos x="1060" y="83"/>
                </a:cxn>
                <a:cxn ang="0">
                  <a:pos x="1133" y="104"/>
                </a:cxn>
                <a:cxn ang="0">
                  <a:pos x="1090" y="81"/>
                </a:cxn>
                <a:cxn ang="0">
                  <a:pos x="1038" y="68"/>
                </a:cxn>
                <a:cxn ang="0">
                  <a:pos x="975" y="64"/>
                </a:cxn>
                <a:cxn ang="0">
                  <a:pos x="911" y="66"/>
                </a:cxn>
                <a:cxn ang="0">
                  <a:pos x="849" y="74"/>
                </a:cxn>
                <a:cxn ang="0">
                  <a:pos x="791" y="84"/>
                </a:cxn>
                <a:cxn ang="0">
                  <a:pos x="736" y="100"/>
                </a:cxn>
                <a:cxn ang="0">
                  <a:pos x="688" y="119"/>
                </a:cxn>
                <a:cxn ang="0">
                  <a:pos x="645" y="139"/>
                </a:cxn>
                <a:cxn ang="0">
                  <a:pos x="585" y="169"/>
                </a:cxn>
                <a:cxn ang="0">
                  <a:pos x="514" y="205"/>
                </a:cxn>
                <a:cxn ang="0">
                  <a:pos x="490" y="189"/>
                </a:cxn>
                <a:cxn ang="0">
                  <a:pos x="479" y="184"/>
                </a:cxn>
                <a:cxn ang="0">
                  <a:pos x="459" y="205"/>
                </a:cxn>
                <a:cxn ang="0">
                  <a:pos x="453" y="228"/>
                </a:cxn>
                <a:cxn ang="0">
                  <a:pos x="369" y="256"/>
                </a:cxn>
                <a:cxn ang="0">
                  <a:pos x="280" y="269"/>
                </a:cxn>
                <a:cxn ang="0">
                  <a:pos x="196" y="265"/>
                </a:cxn>
                <a:cxn ang="0">
                  <a:pos x="125" y="251"/>
                </a:cxn>
                <a:cxn ang="0">
                  <a:pos x="78" y="231"/>
                </a:cxn>
                <a:cxn ang="0">
                  <a:pos x="65" y="209"/>
                </a:cxn>
                <a:cxn ang="0">
                  <a:pos x="89" y="190"/>
                </a:cxn>
                <a:cxn ang="0">
                  <a:pos x="124" y="185"/>
                </a:cxn>
                <a:cxn ang="0">
                  <a:pos x="100" y="176"/>
                </a:cxn>
                <a:cxn ang="0">
                  <a:pos x="69" y="178"/>
                </a:cxn>
                <a:cxn ang="0">
                  <a:pos x="30" y="148"/>
                </a:cxn>
                <a:cxn ang="0">
                  <a:pos x="76" y="69"/>
                </a:cxn>
                <a:cxn ang="0">
                  <a:pos x="194" y="26"/>
                </a:cxn>
                <a:cxn ang="0">
                  <a:pos x="295" y="19"/>
                </a:cxn>
                <a:cxn ang="0">
                  <a:pos x="367" y="28"/>
                </a:cxn>
                <a:cxn ang="0">
                  <a:pos x="420" y="40"/>
                </a:cxn>
              </a:cxnLst>
              <a:pathLst>
                <a:path w="825" h="259">
                  <a:moveTo>
                    <a:pt x="291" y="16"/>
                  </a:moveTo>
                  <a:lnTo>
                    <a:pt x="266" y="8"/>
                  </a:lnTo>
                  <a:lnTo>
                    <a:pt x="241" y="3"/>
                  </a:lnTo>
                  <a:lnTo>
                    <a:pt x="214" y="1"/>
                  </a:lnTo>
                  <a:lnTo>
                    <a:pt x="189" y="0"/>
                  </a:lnTo>
                  <a:lnTo>
                    <a:pt x="164" y="2"/>
                  </a:lnTo>
                  <a:lnTo>
                    <a:pt x="141" y="6"/>
                  </a:lnTo>
                  <a:lnTo>
                    <a:pt x="118" y="10"/>
                  </a:lnTo>
                  <a:lnTo>
                    <a:pt x="96" y="17"/>
                  </a:lnTo>
                  <a:lnTo>
                    <a:pt x="75" y="25"/>
                  </a:lnTo>
                  <a:lnTo>
                    <a:pt x="57" y="36"/>
                  </a:lnTo>
                  <a:lnTo>
                    <a:pt x="40" y="47"/>
                  </a:lnTo>
                  <a:lnTo>
                    <a:pt x="27" y="59"/>
                  </a:lnTo>
                  <a:lnTo>
                    <a:pt x="15" y="73"/>
                  </a:lnTo>
                  <a:lnTo>
                    <a:pt x="7" y="87"/>
                  </a:lnTo>
                  <a:lnTo>
                    <a:pt x="2" y="102"/>
                  </a:lnTo>
                  <a:lnTo>
                    <a:pt x="0" y="117"/>
                  </a:lnTo>
                  <a:lnTo>
                    <a:pt x="5" y="145"/>
                  </a:lnTo>
                  <a:lnTo>
                    <a:pt x="17" y="170"/>
                  </a:lnTo>
                  <a:lnTo>
                    <a:pt x="35" y="188"/>
                  </a:lnTo>
                  <a:lnTo>
                    <a:pt x="57" y="203"/>
                  </a:lnTo>
                  <a:lnTo>
                    <a:pt x="81" y="215"/>
                  </a:lnTo>
                  <a:lnTo>
                    <a:pt x="104" y="223"/>
                  </a:lnTo>
                  <a:lnTo>
                    <a:pt x="127" y="229"/>
                  </a:lnTo>
                  <a:lnTo>
                    <a:pt x="145" y="233"/>
                  </a:lnTo>
                  <a:lnTo>
                    <a:pt x="149" y="239"/>
                  </a:lnTo>
                  <a:lnTo>
                    <a:pt x="153" y="244"/>
                  </a:lnTo>
                  <a:lnTo>
                    <a:pt x="159" y="247"/>
                  </a:lnTo>
                  <a:lnTo>
                    <a:pt x="167" y="250"/>
                  </a:lnTo>
                  <a:lnTo>
                    <a:pt x="176" y="253"/>
                  </a:lnTo>
                  <a:lnTo>
                    <a:pt x="187" y="255"/>
                  </a:lnTo>
                  <a:lnTo>
                    <a:pt x="198" y="257"/>
                  </a:lnTo>
                  <a:lnTo>
                    <a:pt x="212" y="259"/>
                  </a:lnTo>
                  <a:lnTo>
                    <a:pt x="203" y="254"/>
                  </a:lnTo>
                  <a:lnTo>
                    <a:pt x="194" y="248"/>
                  </a:lnTo>
                  <a:lnTo>
                    <a:pt x="185" y="241"/>
                  </a:lnTo>
                  <a:lnTo>
                    <a:pt x="182" y="234"/>
                  </a:lnTo>
                  <a:lnTo>
                    <a:pt x="191" y="235"/>
                  </a:lnTo>
                  <a:lnTo>
                    <a:pt x="203" y="235"/>
                  </a:lnTo>
                  <a:lnTo>
                    <a:pt x="215" y="235"/>
                  </a:lnTo>
                  <a:lnTo>
                    <a:pt x="229" y="233"/>
                  </a:lnTo>
                  <a:lnTo>
                    <a:pt x="243" y="231"/>
                  </a:lnTo>
                  <a:lnTo>
                    <a:pt x="259" y="227"/>
                  </a:lnTo>
                  <a:lnTo>
                    <a:pt x="274" y="224"/>
                  </a:lnTo>
                  <a:lnTo>
                    <a:pt x="290" y="219"/>
                  </a:lnTo>
                  <a:lnTo>
                    <a:pt x="306" y="215"/>
                  </a:lnTo>
                  <a:lnTo>
                    <a:pt x="322" y="209"/>
                  </a:lnTo>
                  <a:lnTo>
                    <a:pt x="339" y="203"/>
                  </a:lnTo>
                  <a:lnTo>
                    <a:pt x="355" y="197"/>
                  </a:lnTo>
                  <a:lnTo>
                    <a:pt x="368" y="192"/>
                  </a:lnTo>
                  <a:lnTo>
                    <a:pt x="383" y="185"/>
                  </a:lnTo>
                  <a:lnTo>
                    <a:pt x="396" y="179"/>
                  </a:lnTo>
                  <a:lnTo>
                    <a:pt x="408" y="173"/>
                  </a:lnTo>
                  <a:lnTo>
                    <a:pt x="419" y="167"/>
                  </a:lnTo>
                  <a:lnTo>
                    <a:pt x="429" y="160"/>
                  </a:lnTo>
                  <a:lnTo>
                    <a:pt x="442" y="153"/>
                  </a:lnTo>
                  <a:lnTo>
                    <a:pt x="454" y="147"/>
                  </a:lnTo>
                  <a:lnTo>
                    <a:pt x="466" y="138"/>
                  </a:lnTo>
                  <a:lnTo>
                    <a:pt x="479" y="132"/>
                  </a:lnTo>
                  <a:lnTo>
                    <a:pt x="492" y="125"/>
                  </a:lnTo>
                  <a:lnTo>
                    <a:pt x="505" y="118"/>
                  </a:lnTo>
                  <a:lnTo>
                    <a:pt x="519" y="111"/>
                  </a:lnTo>
                  <a:lnTo>
                    <a:pt x="533" y="104"/>
                  </a:lnTo>
                  <a:lnTo>
                    <a:pt x="548" y="98"/>
                  </a:lnTo>
                  <a:lnTo>
                    <a:pt x="563" y="92"/>
                  </a:lnTo>
                  <a:lnTo>
                    <a:pt x="579" y="88"/>
                  </a:lnTo>
                  <a:lnTo>
                    <a:pt x="594" y="83"/>
                  </a:lnTo>
                  <a:lnTo>
                    <a:pt x="611" y="80"/>
                  </a:lnTo>
                  <a:lnTo>
                    <a:pt x="627" y="77"/>
                  </a:lnTo>
                  <a:lnTo>
                    <a:pt x="633" y="82"/>
                  </a:lnTo>
                  <a:lnTo>
                    <a:pt x="640" y="88"/>
                  </a:lnTo>
                  <a:lnTo>
                    <a:pt x="648" y="92"/>
                  </a:lnTo>
                  <a:lnTo>
                    <a:pt x="658" y="97"/>
                  </a:lnTo>
                  <a:lnTo>
                    <a:pt x="668" y="99"/>
                  </a:lnTo>
                  <a:lnTo>
                    <a:pt x="679" y="100"/>
                  </a:lnTo>
                  <a:lnTo>
                    <a:pt x="691" y="99"/>
                  </a:lnTo>
                  <a:lnTo>
                    <a:pt x="702" y="96"/>
                  </a:lnTo>
                  <a:lnTo>
                    <a:pt x="691" y="96"/>
                  </a:lnTo>
                  <a:lnTo>
                    <a:pt x="680" y="93"/>
                  </a:lnTo>
                  <a:lnTo>
                    <a:pt x="671" y="90"/>
                  </a:lnTo>
                  <a:lnTo>
                    <a:pt x="665" y="85"/>
                  </a:lnTo>
                  <a:lnTo>
                    <a:pt x="661" y="81"/>
                  </a:lnTo>
                  <a:lnTo>
                    <a:pt x="660" y="76"/>
                  </a:lnTo>
                  <a:lnTo>
                    <a:pt x="661" y="72"/>
                  </a:lnTo>
                  <a:lnTo>
                    <a:pt x="667" y="69"/>
                  </a:lnTo>
                  <a:lnTo>
                    <a:pt x="688" y="65"/>
                  </a:lnTo>
                  <a:lnTo>
                    <a:pt x="710" y="61"/>
                  </a:lnTo>
                  <a:lnTo>
                    <a:pt x="732" y="61"/>
                  </a:lnTo>
                  <a:lnTo>
                    <a:pt x="753" y="62"/>
                  </a:lnTo>
                  <a:lnTo>
                    <a:pt x="772" y="66"/>
                  </a:lnTo>
                  <a:lnTo>
                    <a:pt x="792" y="70"/>
                  </a:lnTo>
                  <a:lnTo>
                    <a:pt x="809" y="76"/>
                  </a:lnTo>
                  <a:lnTo>
                    <a:pt x="825" y="83"/>
                  </a:lnTo>
                  <a:lnTo>
                    <a:pt x="821" y="76"/>
                  </a:lnTo>
                  <a:lnTo>
                    <a:pt x="807" y="70"/>
                  </a:lnTo>
                  <a:lnTo>
                    <a:pt x="794" y="65"/>
                  </a:lnTo>
                  <a:lnTo>
                    <a:pt x="782" y="60"/>
                  </a:lnTo>
                  <a:lnTo>
                    <a:pt x="769" y="57"/>
                  </a:lnTo>
                  <a:lnTo>
                    <a:pt x="756" y="54"/>
                  </a:lnTo>
                  <a:lnTo>
                    <a:pt x="741" y="52"/>
                  </a:lnTo>
                  <a:lnTo>
                    <a:pt x="726" y="51"/>
                  </a:lnTo>
                  <a:lnTo>
                    <a:pt x="710" y="51"/>
                  </a:lnTo>
                  <a:lnTo>
                    <a:pt x="694" y="51"/>
                  </a:lnTo>
                  <a:lnTo>
                    <a:pt x="679" y="52"/>
                  </a:lnTo>
                  <a:lnTo>
                    <a:pt x="663" y="53"/>
                  </a:lnTo>
                  <a:lnTo>
                    <a:pt x="648" y="54"/>
                  </a:lnTo>
                  <a:lnTo>
                    <a:pt x="633" y="57"/>
                  </a:lnTo>
                  <a:lnTo>
                    <a:pt x="618" y="59"/>
                  </a:lnTo>
                  <a:lnTo>
                    <a:pt x="603" y="61"/>
                  </a:lnTo>
                  <a:lnTo>
                    <a:pt x="589" y="63"/>
                  </a:lnTo>
                  <a:lnTo>
                    <a:pt x="576" y="67"/>
                  </a:lnTo>
                  <a:lnTo>
                    <a:pt x="562" y="70"/>
                  </a:lnTo>
                  <a:lnTo>
                    <a:pt x="549" y="75"/>
                  </a:lnTo>
                  <a:lnTo>
                    <a:pt x="536" y="80"/>
                  </a:lnTo>
                  <a:lnTo>
                    <a:pt x="524" y="84"/>
                  </a:lnTo>
                  <a:lnTo>
                    <a:pt x="512" y="89"/>
                  </a:lnTo>
                  <a:lnTo>
                    <a:pt x="501" y="95"/>
                  </a:lnTo>
                  <a:lnTo>
                    <a:pt x="489" y="100"/>
                  </a:lnTo>
                  <a:lnTo>
                    <a:pt x="480" y="105"/>
                  </a:lnTo>
                  <a:lnTo>
                    <a:pt x="470" y="111"/>
                  </a:lnTo>
                  <a:lnTo>
                    <a:pt x="457" y="118"/>
                  </a:lnTo>
                  <a:lnTo>
                    <a:pt x="442" y="126"/>
                  </a:lnTo>
                  <a:lnTo>
                    <a:pt x="426" y="135"/>
                  </a:lnTo>
                  <a:lnTo>
                    <a:pt x="410" y="144"/>
                  </a:lnTo>
                  <a:lnTo>
                    <a:pt x="393" y="153"/>
                  </a:lnTo>
                  <a:lnTo>
                    <a:pt x="374" y="164"/>
                  </a:lnTo>
                  <a:lnTo>
                    <a:pt x="358" y="167"/>
                  </a:lnTo>
                  <a:lnTo>
                    <a:pt x="353" y="162"/>
                  </a:lnTo>
                  <a:lnTo>
                    <a:pt x="357" y="151"/>
                  </a:lnTo>
                  <a:lnTo>
                    <a:pt x="365" y="138"/>
                  </a:lnTo>
                  <a:lnTo>
                    <a:pt x="357" y="142"/>
                  </a:lnTo>
                  <a:lnTo>
                    <a:pt x="349" y="147"/>
                  </a:lnTo>
                  <a:lnTo>
                    <a:pt x="343" y="151"/>
                  </a:lnTo>
                  <a:lnTo>
                    <a:pt x="337" y="158"/>
                  </a:lnTo>
                  <a:lnTo>
                    <a:pt x="334" y="164"/>
                  </a:lnTo>
                  <a:lnTo>
                    <a:pt x="332" y="171"/>
                  </a:lnTo>
                  <a:lnTo>
                    <a:pt x="330" y="177"/>
                  </a:lnTo>
                  <a:lnTo>
                    <a:pt x="330" y="182"/>
                  </a:lnTo>
                  <a:lnTo>
                    <a:pt x="311" y="192"/>
                  </a:lnTo>
                  <a:lnTo>
                    <a:pt x="290" y="200"/>
                  </a:lnTo>
                  <a:lnTo>
                    <a:pt x="269" y="205"/>
                  </a:lnTo>
                  <a:lnTo>
                    <a:pt x="248" y="210"/>
                  </a:lnTo>
                  <a:lnTo>
                    <a:pt x="226" y="212"/>
                  </a:lnTo>
                  <a:lnTo>
                    <a:pt x="204" y="215"/>
                  </a:lnTo>
                  <a:lnTo>
                    <a:pt x="183" y="215"/>
                  </a:lnTo>
                  <a:lnTo>
                    <a:pt x="162" y="214"/>
                  </a:lnTo>
                  <a:lnTo>
                    <a:pt x="143" y="212"/>
                  </a:lnTo>
                  <a:lnTo>
                    <a:pt x="124" y="209"/>
                  </a:lnTo>
                  <a:lnTo>
                    <a:pt x="107" y="205"/>
                  </a:lnTo>
                  <a:lnTo>
                    <a:pt x="91" y="201"/>
                  </a:lnTo>
                  <a:lnTo>
                    <a:pt x="77" y="196"/>
                  </a:lnTo>
                  <a:lnTo>
                    <a:pt x="66" y="190"/>
                  </a:lnTo>
                  <a:lnTo>
                    <a:pt x="57" y="185"/>
                  </a:lnTo>
                  <a:lnTo>
                    <a:pt x="50" y="179"/>
                  </a:lnTo>
                  <a:lnTo>
                    <a:pt x="47" y="173"/>
                  </a:lnTo>
                  <a:lnTo>
                    <a:pt x="47" y="167"/>
                  </a:lnTo>
                  <a:lnTo>
                    <a:pt x="51" y="162"/>
                  </a:lnTo>
                  <a:lnTo>
                    <a:pt x="57" y="156"/>
                  </a:lnTo>
                  <a:lnTo>
                    <a:pt x="65" y="152"/>
                  </a:lnTo>
                  <a:lnTo>
                    <a:pt x="73" y="149"/>
                  </a:lnTo>
                  <a:lnTo>
                    <a:pt x="82" y="148"/>
                  </a:lnTo>
                  <a:lnTo>
                    <a:pt x="90" y="148"/>
                  </a:lnTo>
                  <a:lnTo>
                    <a:pt x="84" y="144"/>
                  </a:lnTo>
                  <a:lnTo>
                    <a:pt x="78" y="142"/>
                  </a:lnTo>
                  <a:lnTo>
                    <a:pt x="73" y="141"/>
                  </a:lnTo>
                  <a:lnTo>
                    <a:pt x="66" y="141"/>
                  </a:lnTo>
                  <a:lnTo>
                    <a:pt x="58" y="141"/>
                  </a:lnTo>
                  <a:lnTo>
                    <a:pt x="50" y="142"/>
                  </a:lnTo>
                  <a:lnTo>
                    <a:pt x="39" y="143"/>
                  </a:lnTo>
                  <a:lnTo>
                    <a:pt x="28" y="143"/>
                  </a:lnTo>
                  <a:lnTo>
                    <a:pt x="22" y="118"/>
                  </a:lnTo>
                  <a:lnTo>
                    <a:pt x="25" y="93"/>
                  </a:lnTo>
                  <a:lnTo>
                    <a:pt x="37" y="74"/>
                  </a:lnTo>
                  <a:lnTo>
                    <a:pt x="55" y="55"/>
                  </a:lnTo>
                  <a:lnTo>
                    <a:pt x="80" y="40"/>
                  </a:lnTo>
                  <a:lnTo>
                    <a:pt x="108" y="29"/>
                  </a:lnTo>
                  <a:lnTo>
                    <a:pt x="141" y="21"/>
                  </a:lnTo>
                  <a:lnTo>
                    <a:pt x="175" y="16"/>
                  </a:lnTo>
                  <a:lnTo>
                    <a:pt x="196" y="15"/>
                  </a:lnTo>
                  <a:lnTo>
                    <a:pt x="215" y="15"/>
                  </a:lnTo>
                  <a:lnTo>
                    <a:pt x="234" y="17"/>
                  </a:lnTo>
                  <a:lnTo>
                    <a:pt x="251" y="18"/>
                  </a:lnTo>
                  <a:lnTo>
                    <a:pt x="267" y="22"/>
                  </a:lnTo>
                  <a:lnTo>
                    <a:pt x="282" y="25"/>
                  </a:lnTo>
                  <a:lnTo>
                    <a:pt x="295" y="29"/>
                  </a:lnTo>
                  <a:lnTo>
                    <a:pt x="306" y="32"/>
                  </a:lnTo>
                  <a:lnTo>
                    <a:pt x="291" y="16"/>
                  </a:lnTo>
                  <a:close/>
                </a:path>
              </a:pathLst>
            </a:custGeom>
            <a:solidFill>
              <a:srgbClr val="4F261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208" name="Freeform 8"/>
            <p:cNvSpPr/>
            <p:nvPr/>
          </p:nvSpPr>
          <p:spPr>
            <a:xfrm flipV="1">
              <a:off x="2520" y="1134"/>
              <a:ext cx="319" cy="292"/>
            </a:xfrm>
            <a:custGeom>
              <a:avLst/>
              <a:gdLst/>
              <a:ahLst/>
              <a:cxnLst>
                <a:cxn ang="0">
                  <a:pos x="115" y="15"/>
                </a:cxn>
                <a:cxn ang="0">
                  <a:pos x="165" y="0"/>
                </a:cxn>
                <a:cxn ang="0">
                  <a:pos x="230" y="17"/>
                </a:cxn>
                <a:cxn ang="0">
                  <a:pos x="196" y="22"/>
                </a:cxn>
                <a:cxn ang="0">
                  <a:pos x="222" y="39"/>
                </a:cxn>
                <a:cxn ang="0">
                  <a:pos x="271" y="66"/>
                </a:cxn>
                <a:cxn ang="0">
                  <a:pos x="299" y="99"/>
                </a:cxn>
                <a:cxn ang="0">
                  <a:pos x="263" y="99"/>
                </a:cxn>
                <a:cxn ang="0">
                  <a:pos x="282" y="117"/>
                </a:cxn>
                <a:cxn ang="0">
                  <a:pos x="309" y="155"/>
                </a:cxn>
                <a:cxn ang="0">
                  <a:pos x="319" y="188"/>
                </a:cxn>
                <a:cxn ang="0">
                  <a:pos x="285" y="180"/>
                </a:cxn>
                <a:cxn ang="0">
                  <a:pos x="277" y="206"/>
                </a:cxn>
                <a:cxn ang="0">
                  <a:pos x="258" y="256"/>
                </a:cxn>
                <a:cxn ang="0">
                  <a:pos x="228" y="292"/>
                </a:cxn>
                <a:cxn ang="0">
                  <a:pos x="221" y="258"/>
                </a:cxn>
                <a:cxn ang="0">
                  <a:pos x="188" y="233"/>
                </a:cxn>
                <a:cxn ang="0">
                  <a:pos x="169" y="221"/>
                </a:cxn>
                <a:cxn ang="0">
                  <a:pos x="169" y="247"/>
                </a:cxn>
                <a:cxn ang="0">
                  <a:pos x="142" y="235"/>
                </a:cxn>
                <a:cxn ang="0">
                  <a:pos x="116" y="215"/>
                </a:cxn>
                <a:cxn ang="0">
                  <a:pos x="104" y="200"/>
                </a:cxn>
                <a:cxn ang="0">
                  <a:pos x="95" y="216"/>
                </a:cxn>
                <a:cxn ang="0">
                  <a:pos x="68" y="196"/>
                </a:cxn>
                <a:cxn ang="0">
                  <a:pos x="42" y="165"/>
                </a:cxn>
                <a:cxn ang="0">
                  <a:pos x="29" y="146"/>
                </a:cxn>
                <a:cxn ang="0">
                  <a:pos x="16" y="165"/>
                </a:cxn>
                <a:cxn ang="0">
                  <a:pos x="0" y="95"/>
                </a:cxn>
                <a:cxn ang="0">
                  <a:pos x="34" y="42"/>
                </a:cxn>
                <a:cxn ang="0">
                  <a:pos x="80" y="56"/>
                </a:cxn>
                <a:cxn ang="0">
                  <a:pos x="70" y="119"/>
                </a:cxn>
                <a:cxn ang="0">
                  <a:pos x="93" y="70"/>
                </a:cxn>
                <a:cxn ang="0">
                  <a:pos x="138" y="87"/>
                </a:cxn>
                <a:cxn ang="0">
                  <a:pos x="146" y="115"/>
                </a:cxn>
                <a:cxn ang="0">
                  <a:pos x="134" y="162"/>
                </a:cxn>
                <a:cxn ang="0">
                  <a:pos x="153" y="132"/>
                </a:cxn>
                <a:cxn ang="0">
                  <a:pos x="180" y="142"/>
                </a:cxn>
                <a:cxn ang="0">
                  <a:pos x="204" y="172"/>
                </a:cxn>
                <a:cxn ang="0">
                  <a:pos x="222" y="208"/>
                </a:cxn>
                <a:cxn ang="0">
                  <a:pos x="211" y="165"/>
                </a:cxn>
                <a:cxn ang="0">
                  <a:pos x="222" y="152"/>
                </a:cxn>
                <a:cxn ang="0">
                  <a:pos x="239" y="151"/>
                </a:cxn>
                <a:cxn ang="0">
                  <a:pos x="217" y="135"/>
                </a:cxn>
                <a:cxn ang="0">
                  <a:pos x="196" y="130"/>
                </a:cxn>
                <a:cxn ang="0">
                  <a:pos x="177" y="102"/>
                </a:cxn>
                <a:cxn ang="0">
                  <a:pos x="170" y="85"/>
                </a:cxn>
                <a:cxn ang="0">
                  <a:pos x="194" y="79"/>
                </a:cxn>
                <a:cxn ang="0">
                  <a:pos x="215" y="85"/>
                </a:cxn>
                <a:cxn ang="0">
                  <a:pos x="209" y="76"/>
                </a:cxn>
                <a:cxn ang="0">
                  <a:pos x="180" y="59"/>
                </a:cxn>
                <a:cxn ang="0">
                  <a:pos x="149" y="62"/>
                </a:cxn>
                <a:cxn ang="0">
                  <a:pos x="128" y="50"/>
                </a:cxn>
                <a:cxn ang="0">
                  <a:pos x="108" y="37"/>
                </a:cxn>
              </a:cxnLst>
              <a:pathLst>
                <a:path w="234" h="234">
                  <a:moveTo>
                    <a:pt x="73" y="25"/>
                  </a:moveTo>
                  <a:lnTo>
                    <a:pt x="77" y="19"/>
                  </a:lnTo>
                  <a:lnTo>
                    <a:pt x="84" y="12"/>
                  </a:lnTo>
                  <a:lnTo>
                    <a:pt x="94" y="7"/>
                  </a:lnTo>
                  <a:lnTo>
                    <a:pt x="107" y="2"/>
                  </a:lnTo>
                  <a:lnTo>
                    <a:pt x="121" y="0"/>
                  </a:lnTo>
                  <a:lnTo>
                    <a:pt x="136" y="1"/>
                  </a:lnTo>
                  <a:lnTo>
                    <a:pt x="152" y="4"/>
                  </a:lnTo>
                  <a:lnTo>
                    <a:pt x="169" y="14"/>
                  </a:lnTo>
                  <a:lnTo>
                    <a:pt x="160" y="15"/>
                  </a:lnTo>
                  <a:lnTo>
                    <a:pt x="152" y="16"/>
                  </a:lnTo>
                  <a:lnTo>
                    <a:pt x="144" y="18"/>
                  </a:lnTo>
                  <a:lnTo>
                    <a:pt x="136" y="22"/>
                  </a:lnTo>
                  <a:lnTo>
                    <a:pt x="150" y="26"/>
                  </a:lnTo>
                  <a:lnTo>
                    <a:pt x="163" y="31"/>
                  </a:lnTo>
                  <a:lnTo>
                    <a:pt x="177" y="38"/>
                  </a:lnTo>
                  <a:lnTo>
                    <a:pt x="189" y="45"/>
                  </a:lnTo>
                  <a:lnTo>
                    <a:pt x="199" y="53"/>
                  </a:lnTo>
                  <a:lnTo>
                    <a:pt x="208" y="62"/>
                  </a:lnTo>
                  <a:lnTo>
                    <a:pt x="215" y="70"/>
                  </a:lnTo>
                  <a:lnTo>
                    <a:pt x="219" y="79"/>
                  </a:lnTo>
                  <a:lnTo>
                    <a:pt x="211" y="79"/>
                  </a:lnTo>
                  <a:lnTo>
                    <a:pt x="203" y="80"/>
                  </a:lnTo>
                  <a:lnTo>
                    <a:pt x="193" y="79"/>
                  </a:lnTo>
                  <a:lnTo>
                    <a:pt x="186" y="78"/>
                  </a:lnTo>
                  <a:lnTo>
                    <a:pt x="197" y="85"/>
                  </a:lnTo>
                  <a:lnTo>
                    <a:pt x="207" y="94"/>
                  </a:lnTo>
                  <a:lnTo>
                    <a:pt x="215" y="105"/>
                  </a:lnTo>
                  <a:lnTo>
                    <a:pt x="222" y="114"/>
                  </a:lnTo>
                  <a:lnTo>
                    <a:pt x="227" y="124"/>
                  </a:lnTo>
                  <a:lnTo>
                    <a:pt x="231" y="135"/>
                  </a:lnTo>
                  <a:lnTo>
                    <a:pt x="234" y="144"/>
                  </a:lnTo>
                  <a:lnTo>
                    <a:pt x="234" y="151"/>
                  </a:lnTo>
                  <a:lnTo>
                    <a:pt x="224" y="149"/>
                  </a:lnTo>
                  <a:lnTo>
                    <a:pt x="216" y="146"/>
                  </a:lnTo>
                  <a:lnTo>
                    <a:pt x="209" y="144"/>
                  </a:lnTo>
                  <a:lnTo>
                    <a:pt x="203" y="141"/>
                  </a:lnTo>
                  <a:lnTo>
                    <a:pt x="204" y="152"/>
                  </a:lnTo>
                  <a:lnTo>
                    <a:pt x="203" y="165"/>
                  </a:lnTo>
                  <a:lnTo>
                    <a:pt x="199" y="177"/>
                  </a:lnTo>
                  <a:lnTo>
                    <a:pt x="195" y="191"/>
                  </a:lnTo>
                  <a:lnTo>
                    <a:pt x="189" y="205"/>
                  </a:lnTo>
                  <a:lnTo>
                    <a:pt x="182" y="217"/>
                  </a:lnTo>
                  <a:lnTo>
                    <a:pt x="174" y="227"/>
                  </a:lnTo>
                  <a:lnTo>
                    <a:pt x="167" y="234"/>
                  </a:lnTo>
                  <a:lnTo>
                    <a:pt x="170" y="224"/>
                  </a:lnTo>
                  <a:lnTo>
                    <a:pt x="168" y="216"/>
                  </a:lnTo>
                  <a:lnTo>
                    <a:pt x="162" y="207"/>
                  </a:lnTo>
                  <a:lnTo>
                    <a:pt x="155" y="201"/>
                  </a:lnTo>
                  <a:lnTo>
                    <a:pt x="147" y="194"/>
                  </a:lnTo>
                  <a:lnTo>
                    <a:pt x="138" y="187"/>
                  </a:lnTo>
                  <a:lnTo>
                    <a:pt x="131" y="180"/>
                  </a:lnTo>
                  <a:lnTo>
                    <a:pt x="127" y="172"/>
                  </a:lnTo>
                  <a:lnTo>
                    <a:pt x="124" y="177"/>
                  </a:lnTo>
                  <a:lnTo>
                    <a:pt x="123" y="183"/>
                  </a:lnTo>
                  <a:lnTo>
                    <a:pt x="123" y="190"/>
                  </a:lnTo>
                  <a:lnTo>
                    <a:pt x="124" y="198"/>
                  </a:lnTo>
                  <a:lnTo>
                    <a:pt x="117" y="195"/>
                  </a:lnTo>
                  <a:lnTo>
                    <a:pt x="111" y="191"/>
                  </a:lnTo>
                  <a:lnTo>
                    <a:pt x="104" y="188"/>
                  </a:lnTo>
                  <a:lnTo>
                    <a:pt x="97" y="183"/>
                  </a:lnTo>
                  <a:lnTo>
                    <a:pt x="90" y="179"/>
                  </a:lnTo>
                  <a:lnTo>
                    <a:pt x="85" y="172"/>
                  </a:lnTo>
                  <a:lnTo>
                    <a:pt x="82" y="165"/>
                  </a:lnTo>
                  <a:lnTo>
                    <a:pt x="79" y="156"/>
                  </a:lnTo>
                  <a:lnTo>
                    <a:pt x="76" y="160"/>
                  </a:lnTo>
                  <a:lnTo>
                    <a:pt x="74" y="165"/>
                  </a:lnTo>
                  <a:lnTo>
                    <a:pt x="71" y="169"/>
                  </a:lnTo>
                  <a:lnTo>
                    <a:pt x="70" y="173"/>
                  </a:lnTo>
                  <a:lnTo>
                    <a:pt x="63" y="168"/>
                  </a:lnTo>
                  <a:lnTo>
                    <a:pt x="56" y="164"/>
                  </a:lnTo>
                  <a:lnTo>
                    <a:pt x="50" y="157"/>
                  </a:lnTo>
                  <a:lnTo>
                    <a:pt x="41" y="150"/>
                  </a:lnTo>
                  <a:lnTo>
                    <a:pt x="36" y="142"/>
                  </a:lnTo>
                  <a:lnTo>
                    <a:pt x="31" y="132"/>
                  </a:lnTo>
                  <a:lnTo>
                    <a:pt x="28" y="122"/>
                  </a:lnTo>
                  <a:lnTo>
                    <a:pt x="26" y="111"/>
                  </a:lnTo>
                  <a:lnTo>
                    <a:pt x="21" y="117"/>
                  </a:lnTo>
                  <a:lnTo>
                    <a:pt x="16" y="123"/>
                  </a:lnTo>
                  <a:lnTo>
                    <a:pt x="13" y="129"/>
                  </a:lnTo>
                  <a:lnTo>
                    <a:pt x="12" y="132"/>
                  </a:lnTo>
                  <a:lnTo>
                    <a:pt x="5" y="115"/>
                  </a:lnTo>
                  <a:lnTo>
                    <a:pt x="0" y="95"/>
                  </a:lnTo>
                  <a:lnTo>
                    <a:pt x="0" y="76"/>
                  </a:lnTo>
                  <a:lnTo>
                    <a:pt x="3" y="59"/>
                  </a:lnTo>
                  <a:lnTo>
                    <a:pt x="13" y="44"/>
                  </a:lnTo>
                  <a:lnTo>
                    <a:pt x="25" y="34"/>
                  </a:lnTo>
                  <a:lnTo>
                    <a:pt x="44" y="31"/>
                  </a:lnTo>
                  <a:lnTo>
                    <a:pt x="68" y="37"/>
                  </a:lnTo>
                  <a:lnTo>
                    <a:pt x="59" y="45"/>
                  </a:lnTo>
                  <a:lnTo>
                    <a:pt x="50" y="60"/>
                  </a:lnTo>
                  <a:lnTo>
                    <a:pt x="45" y="77"/>
                  </a:lnTo>
                  <a:lnTo>
                    <a:pt x="51" y="95"/>
                  </a:lnTo>
                  <a:lnTo>
                    <a:pt x="54" y="82"/>
                  </a:lnTo>
                  <a:lnTo>
                    <a:pt x="59" y="67"/>
                  </a:lnTo>
                  <a:lnTo>
                    <a:pt x="68" y="56"/>
                  </a:lnTo>
                  <a:lnTo>
                    <a:pt x="84" y="53"/>
                  </a:lnTo>
                  <a:lnTo>
                    <a:pt x="93" y="62"/>
                  </a:lnTo>
                  <a:lnTo>
                    <a:pt x="101" y="70"/>
                  </a:lnTo>
                  <a:lnTo>
                    <a:pt x="109" y="78"/>
                  </a:lnTo>
                  <a:lnTo>
                    <a:pt x="114" y="86"/>
                  </a:lnTo>
                  <a:lnTo>
                    <a:pt x="107" y="92"/>
                  </a:lnTo>
                  <a:lnTo>
                    <a:pt x="101" y="100"/>
                  </a:lnTo>
                  <a:lnTo>
                    <a:pt x="98" y="113"/>
                  </a:lnTo>
                  <a:lnTo>
                    <a:pt x="98" y="130"/>
                  </a:lnTo>
                  <a:lnTo>
                    <a:pt x="102" y="120"/>
                  </a:lnTo>
                  <a:lnTo>
                    <a:pt x="107" y="112"/>
                  </a:lnTo>
                  <a:lnTo>
                    <a:pt x="112" y="106"/>
                  </a:lnTo>
                  <a:lnTo>
                    <a:pt x="117" y="104"/>
                  </a:lnTo>
                  <a:lnTo>
                    <a:pt x="125" y="108"/>
                  </a:lnTo>
                  <a:lnTo>
                    <a:pt x="132" y="114"/>
                  </a:lnTo>
                  <a:lnTo>
                    <a:pt x="138" y="122"/>
                  </a:lnTo>
                  <a:lnTo>
                    <a:pt x="144" y="130"/>
                  </a:lnTo>
                  <a:lnTo>
                    <a:pt x="150" y="138"/>
                  </a:lnTo>
                  <a:lnTo>
                    <a:pt x="154" y="147"/>
                  </a:lnTo>
                  <a:lnTo>
                    <a:pt x="159" y="158"/>
                  </a:lnTo>
                  <a:lnTo>
                    <a:pt x="163" y="167"/>
                  </a:lnTo>
                  <a:lnTo>
                    <a:pt x="161" y="152"/>
                  </a:lnTo>
                  <a:lnTo>
                    <a:pt x="159" y="141"/>
                  </a:lnTo>
                  <a:lnTo>
                    <a:pt x="155" y="132"/>
                  </a:lnTo>
                  <a:lnTo>
                    <a:pt x="152" y="124"/>
                  </a:lnTo>
                  <a:lnTo>
                    <a:pt x="157" y="121"/>
                  </a:lnTo>
                  <a:lnTo>
                    <a:pt x="163" y="122"/>
                  </a:lnTo>
                  <a:lnTo>
                    <a:pt x="170" y="126"/>
                  </a:lnTo>
                  <a:lnTo>
                    <a:pt x="178" y="128"/>
                  </a:lnTo>
                  <a:lnTo>
                    <a:pt x="175" y="121"/>
                  </a:lnTo>
                  <a:lnTo>
                    <a:pt x="170" y="115"/>
                  </a:lnTo>
                  <a:lnTo>
                    <a:pt x="165" y="112"/>
                  </a:lnTo>
                  <a:lnTo>
                    <a:pt x="159" y="108"/>
                  </a:lnTo>
                  <a:lnTo>
                    <a:pt x="153" y="107"/>
                  </a:lnTo>
                  <a:lnTo>
                    <a:pt x="147" y="105"/>
                  </a:lnTo>
                  <a:lnTo>
                    <a:pt x="144" y="104"/>
                  </a:lnTo>
                  <a:lnTo>
                    <a:pt x="140" y="102"/>
                  </a:lnTo>
                  <a:lnTo>
                    <a:pt x="136" y="92"/>
                  </a:lnTo>
                  <a:lnTo>
                    <a:pt x="130" y="82"/>
                  </a:lnTo>
                  <a:lnTo>
                    <a:pt x="125" y="75"/>
                  </a:lnTo>
                  <a:lnTo>
                    <a:pt x="123" y="71"/>
                  </a:lnTo>
                  <a:lnTo>
                    <a:pt x="125" y="68"/>
                  </a:lnTo>
                  <a:lnTo>
                    <a:pt x="130" y="65"/>
                  </a:lnTo>
                  <a:lnTo>
                    <a:pt x="136" y="63"/>
                  </a:lnTo>
                  <a:lnTo>
                    <a:pt x="142" y="63"/>
                  </a:lnTo>
                  <a:lnTo>
                    <a:pt x="147" y="63"/>
                  </a:lnTo>
                  <a:lnTo>
                    <a:pt x="153" y="65"/>
                  </a:lnTo>
                  <a:lnTo>
                    <a:pt x="158" y="68"/>
                  </a:lnTo>
                  <a:lnTo>
                    <a:pt x="161" y="72"/>
                  </a:lnTo>
                  <a:lnTo>
                    <a:pt x="158" y="67"/>
                  </a:lnTo>
                  <a:lnTo>
                    <a:pt x="153" y="61"/>
                  </a:lnTo>
                  <a:lnTo>
                    <a:pt x="147" y="55"/>
                  </a:lnTo>
                  <a:lnTo>
                    <a:pt x="140" y="50"/>
                  </a:lnTo>
                  <a:lnTo>
                    <a:pt x="132" y="47"/>
                  </a:lnTo>
                  <a:lnTo>
                    <a:pt x="124" y="46"/>
                  </a:lnTo>
                  <a:lnTo>
                    <a:pt x="117" y="47"/>
                  </a:lnTo>
                  <a:lnTo>
                    <a:pt x="109" y="50"/>
                  </a:lnTo>
                  <a:lnTo>
                    <a:pt x="105" y="47"/>
                  </a:lnTo>
                  <a:lnTo>
                    <a:pt x="99" y="44"/>
                  </a:lnTo>
                  <a:lnTo>
                    <a:pt x="94" y="40"/>
                  </a:lnTo>
                  <a:lnTo>
                    <a:pt x="89" y="37"/>
                  </a:lnTo>
                  <a:lnTo>
                    <a:pt x="84" y="33"/>
                  </a:lnTo>
                  <a:lnTo>
                    <a:pt x="79" y="30"/>
                  </a:lnTo>
                  <a:lnTo>
                    <a:pt x="75" y="27"/>
                  </a:lnTo>
                  <a:lnTo>
                    <a:pt x="73" y="25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209" name="Freeform 9"/>
            <p:cNvSpPr/>
            <p:nvPr/>
          </p:nvSpPr>
          <p:spPr>
            <a:xfrm flipV="1">
              <a:off x="2941" y="1161"/>
              <a:ext cx="330" cy="350"/>
            </a:xfrm>
            <a:custGeom>
              <a:avLst/>
              <a:gdLst/>
              <a:ahLst/>
              <a:cxnLst>
                <a:cxn ang="0">
                  <a:pos x="265" y="331"/>
                </a:cxn>
                <a:cxn ang="0">
                  <a:pos x="299" y="293"/>
                </a:cxn>
                <a:cxn ang="0">
                  <a:pos x="297" y="234"/>
                </a:cxn>
                <a:cxn ang="0">
                  <a:pos x="325" y="244"/>
                </a:cxn>
                <a:cxn ang="0">
                  <a:pos x="323" y="191"/>
                </a:cxn>
                <a:cxn ang="0">
                  <a:pos x="301" y="133"/>
                </a:cxn>
                <a:cxn ang="0">
                  <a:pos x="330" y="141"/>
                </a:cxn>
                <a:cxn ang="0">
                  <a:pos x="307" y="96"/>
                </a:cxn>
                <a:cxn ang="0">
                  <a:pos x="271" y="58"/>
                </a:cxn>
                <a:cxn ang="0">
                  <a:pos x="241" y="38"/>
                </a:cxn>
                <a:cxn ang="0">
                  <a:pos x="265" y="24"/>
                </a:cxn>
                <a:cxn ang="0">
                  <a:pos x="185" y="4"/>
                </a:cxn>
                <a:cxn ang="0">
                  <a:pos x="110" y="11"/>
                </a:cxn>
                <a:cxn ang="0">
                  <a:pos x="98" y="61"/>
                </a:cxn>
                <a:cxn ang="0">
                  <a:pos x="115" y="70"/>
                </a:cxn>
                <a:cxn ang="0">
                  <a:pos x="151" y="60"/>
                </a:cxn>
                <a:cxn ang="0">
                  <a:pos x="190" y="63"/>
                </a:cxn>
                <a:cxn ang="0">
                  <a:pos x="194" y="73"/>
                </a:cxn>
                <a:cxn ang="0">
                  <a:pos x="158" y="84"/>
                </a:cxn>
                <a:cxn ang="0">
                  <a:pos x="138" y="91"/>
                </a:cxn>
                <a:cxn ang="0">
                  <a:pos x="151" y="106"/>
                </a:cxn>
                <a:cxn ang="0">
                  <a:pos x="175" y="124"/>
                </a:cxn>
                <a:cxn ang="0">
                  <a:pos x="192" y="135"/>
                </a:cxn>
                <a:cxn ang="0">
                  <a:pos x="218" y="135"/>
                </a:cxn>
                <a:cxn ang="0">
                  <a:pos x="248" y="148"/>
                </a:cxn>
                <a:cxn ang="0">
                  <a:pos x="259" y="164"/>
                </a:cxn>
                <a:cxn ang="0">
                  <a:pos x="239" y="159"/>
                </a:cxn>
                <a:cxn ang="0">
                  <a:pos x="221" y="156"/>
                </a:cxn>
                <a:cxn ang="0">
                  <a:pos x="229" y="179"/>
                </a:cxn>
                <a:cxn ang="0">
                  <a:pos x="252" y="225"/>
                </a:cxn>
                <a:cxn ang="0">
                  <a:pos x="262" y="266"/>
                </a:cxn>
                <a:cxn ang="0">
                  <a:pos x="232" y="213"/>
                </a:cxn>
                <a:cxn ang="0">
                  <a:pos x="199" y="164"/>
                </a:cxn>
                <a:cxn ang="0">
                  <a:pos x="169" y="159"/>
                </a:cxn>
                <a:cxn ang="0">
                  <a:pos x="151" y="193"/>
                </a:cxn>
                <a:cxn ang="0">
                  <a:pos x="157" y="144"/>
                </a:cxn>
                <a:cxn ang="0">
                  <a:pos x="149" y="128"/>
                </a:cxn>
                <a:cxn ang="0">
                  <a:pos x="131" y="114"/>
                </a:cxn>
                <a:cxn ang="0">
                  <a:pos x="112" y="103"/>
                </a:cxn>
                <a:cxn ang="0">
                  <a:pos x="82" y="150"/>
                </a:cxn>
                <a:cxn ang="0">
                  <a:pos x="79" y="116"/>
                </a:cxn>
                <a:cxn ang="0">
                  <a:pos x="80" y="80"/>
                </a:cxn>
                <a:cxn ang="0">
                  <a:pos x="48" y="69"/>
                </a:cxn>
                <a:cxn ang="0">
                  <a:pos x="20" y="69"/>
                </a:cxn>
                <a:cxn ang="0">
                  <a:pos x="0" y="136"/>
                </a:cxn>
                <a:cxn ang="0">
                  <a:pos x="34" y="199"/>
                </a:cxn>
                <a:cxn ang="0">
                  <a:pos x="49" y="180"/>
                </a:cxn>
                <a:cxn ang="0">
                  <a:pos x="63" y="218"/>
                </a:cxn>
                <a:cxn ang="0">
                  <a:pos x="89" y="255"/>
                </a:cxn>
                <a:cxn ang="0">
                  <a:pos x="105" y="258"/>
                </a:cxn>
                <a:cxn ang="0">
                  <a:pos x="121" y="229"/>
                </a:cxn>
                <a:cxn ang="0">
                  <a:pos x="140" y="253"/>
                </a:cxn>
                <a:cxn ang="0">
                  <a:pos x="158" y="268"/>
                </a:cxn>
                <a:cxn ang="0">
                  <a:pos x="176" y="278"/>
                </a:cxn>
                <a:cxn ang="0">
                  <a:pos x="184" y="306"/>
                </a:cxn>
                <a:cxn ang="0">
                  <a:pos x="206" y="280"/>
                </a:cxn>
                <a:cxn ang="0">
                  <a:pos x="232" y="296"/>
                </a:cxn>
              </a:cxnLst>
              <a:pathLst>
                <a:path w="242" h="280">
                  <a:moveTo>
                    <a:pt x="169" y="280"/>
                  </a:moveTo>
                  <a:lnTo>
                    <a:pt x="182" y="273"/>
                  </a:lnTo>
                  <a:lnTo>
                    <a:pt x="194" y="265"/>
                  </a:lnTo>
                  <a:lnTo>
                    <a:pt x="204" y="256"/>
                  </a:lnTo>
                  <a:lnTo>
                    <a:pt x="213" y="245"/>
                  </a:lnTo>
                  <a:lnTo>
                    <a:pt x="219" y="234"/>
                  </a:lnTo>
                  <a:lnTo>
                    <a:pt x="222" y="220"/>
                  </a:lnTo>
                  <a:lnTo>
                    <a:pt x="222" y="204"/>
                  </a:lnTo>
                  <a:lnTo>
                    <a:pt x="218" y="187"/>
                  </a:lnTo>
                  <a:lnTo>
                    <a:pt x="227" y="189"/>
                  </a:lnTo>
                  <a:lnTo>
                    <a:pt x="234" y="191"/>
                  </a:lnTo>
                  <a:lnTo>
                    <a:pt x="238" y="195"/>
                  </a:lnTo>
                  <a:lnTo>
                    <a:pt x="242" y="199"/>
                  </a:lnTo>
                  <a:lnTo>
                    <a:pt x="242" y="177"/>
                  </a:lnTo>
                  <a:lnTo>
                    <a:pt x="237" y="153"/>
                  </a:lnTo>
                  <a:lnTo>
                    <a:pt x="228" y="129"/>
                  </a:lnTo>
                  <a:lnTo>
                    <a:pt x="212" y="108"/>
                  </a:lnTo>
                  <a:lnTo>
                    <a:pt x="221" y="106"/>
                  </a:lnTo>
                  <a:lnTo>
                    <a:pt x="229" y="106"/>
                  </a:lnTo>
                  <a:lnTo>
                    <a:pt x="236" y="108"/>
                  </a:lnTo>
                  <a:lnTo>
                    <a:pt x="242" y="113"/>
                  </a:lnTo>
                  <a:lnTo>
                    <a:pt x="236" y="101"/>
                  </a:lnTo>
                  <a:lnTo>
                    <a:pt x="231" y="88"/>
                  </a:lnTo>
                  <a:lnTo>
                    <a:pt x="225" y="77"/>
                  </a:lnTo>
                  <a:lnTo>
                    <a:pt x="218" y="65"/>
                  </a:lnTo>
                  <a:lnTo>
                    <a:pt x="210" y="55"/>
                  </a:lnTo>
                  <a:lnTo>
                    <a:pt x="199" y="46"/>
                  </a:lnTo>
                  <a:lnTo>
                    <a:pt x="188" y="39"/>
                  </a:lnTo>
                  <a:lnTo>
                    <a:pt x="173" y="34"/>
                  </a:lnTo>
                  <a:lnTo>
                    <a:pt x="177" y="30"/>
                  </a:lnTo>
                  <a:lnTo>
                    <a:pt x="183" y="25"/>
                  </a:lnTo>
                  <a:lnTo>
                    <a:pt x="189" y="22"/>
                  </a:lnTo>
                  <a:lnTo>
                    <a:pt x="194" y="19"/>
                  </a:lnTo>
                  <a:lnTo>
                    <a:pt x="177" y="13"/>
                  </a:lnTo>
                  <a:lnTo>
                    <a:pt x="157" y="8"/>
                  </a:lnTo>
                  <a:lnTo>
                    <a:pt x="136" y="3"/>
                  </a:lnTo>
                  <a:lnTo>
                    <a:pt x="115" y="0"/>
                  </a:lnTo>
                  <a:lnTo>
                    <a:pt x="97" y="1"/>
                  </a:lnTo>
                  <a:lnTo>
                    <a:pt x="81" y="9"/>
                  </a:lnTo>
                  <a:lnTo>
                    <a:pt x="70" y="23"/>
                  </a:lnTo>
                  <a:lnTo>
                    <a:pt x="67" y="47"/>
                  </a:lnTo>
                  <a:lnTo>
                    <a:pt x="72" y="49"/>
                  </a:lnTo>
                  <a:lnTo>
                    <a:pt x="76" y="52"/>
                  </a:lnTo>
                  <a:lnTo>
                    <a:pt x="81" y="53"/>
                  </a:lnTo>
                  <a:lnTo>
                    <a:pt x="84" y="56"/>
                  </a:lnTo>
                  <a:lnTo>
                    <a:pt x="92" y="52"/>
                  </a:lnTo>
                  <a:lnTo>
                    <a:pt x="101" y="49"/>
                  </a:lnTo>
                  <a:lnTo>
                    <a:pt x="111" y="48"/>
                  </a:lnTo>
                  <a:lnTo>
                    <a:pt x="121" y="47"/>
                  </a:lnTo>
                  <a:lnTo>
                    <a:pt x="130" y="48"/>
                  </a:lnTo>
                  <a:lnTo>
                    <a:pt x="139" y="50"/>
                  </a:lnTo>
                  <a:lnTo>
                    <a:pt x="146" y="53"/>
                  </a:lnTo>
                  <a:lnTo>
                    <a:pt x="153" y="55"/>
                  </a:lnTo>
                  <a:lnTo>
                    <a:pt x="142" y="58"/>
                  </a:lnTo>
                  <a:lnTo>
                    <a:pt x="131" y="61"/>
                  </a:lnTo>
                  <a:lnTo>
                    <a:pt x="123" y="64"/>
                  </a:lnTo>
                  <a:lnTo>
                    <a:pt x="116" y="67"/>
                  </a:lnTo>
                  <a:lnTo>
                    <a:pt x="111" y="69"/>
                  </a:lnTo>
                  <a:lnTo>
                    <a:pt x="105" y="71"/>
                  </a:lnTo>
                  <a:lnTo>
                    <a:pt x="101" y="73"/>
                  </a:lnTo>
                  <a:lnTo>
                    <a:pt x="97" y="76"/>
                  </a:lnTo>
                  <a:lnTo>
                    <a:pt x="104" y="80"/>
                  </a:lnTo>
                  <a:lnTo>
                    <a:pt x="111" y="85"/>
                  </a:lnTo>
                  <a:lnTo>
                    <a:pt x="116" y="90"/>
                  </a:lnTo>
                  <a:lnTo>
                    <a:pt x="122" y="94"/>
                  </a:lnTo>
                  <a:lnTo>
                    <a:pt x="128" y="99"/>
                  </a:lnTo>
                  <a:lnTo>
                    <a:pt x="133" y="102"/>
                  </a:lnTo>
                  <a:lnTo>
                    <a:pt x="136" y="106"/>
                  </a:lnTo>
                  <a:lnTo>
                    <a:pt x="141" y="108"/>
                  </a:lnTo>
                  <a:lnTo>
                    <a:pt x="146" y="107"/>
                  </a:lnTo>
                  <a:lnTo>
                    <a:pt x="153" y="107"/>
                  </a:lnTo>
                  <a:lnTo>
                    <a:pt x="160" y="108"/>
                  </a:lnTo>
                  <a:lnTo>
                    <a:pt x="167" y="110"/>
                  </a:lnTo>
                  <a:lnTo>
                    <a:pt x="174" y="114"/>
                  </a:lnTo>
                  <a:lnTo>
                    <a:pt x="182" y="118"/>
                  </a:lnTo>
                  <a:lnTo>
                    <a:pt x="189" y="125"/>
                  </a:lnTo>
                  <a:lnTo>
                    <a:pt x="196" y="133"/>
                  </a:lnTo>
                  <a:lnTo>
                    <a:pt x="190" y="131"/>
                  </a:lnTo>
                  <a:lnTo>
                    <a:pt x="184" y="129"/>
                  </a:lnTo>
                  <a:lnTo>
                    <a:pt x="180" y="128"/>
                  </a:lnTo>
                  <a:lnTo>
                    <a:pt x="175" y="127"/>
                  </a:lnTo>
                  <a:lnTo>
                    <a:pt x="170" y="125"/>
                  </a:lnTo>
                  <a:lnTo>
                    <a:pt x="167" y="125"/>
                  </a:lnTo>
                  <a:lnTo>
                    <a:pt x="162" y="125"/>
                  </a:lnTo>
                  <a:lnTo>
                    <a:pt x="158" y="125"/>
                  </a:lnTo>
                  <a:lnTo>
                    <a:pt x="162" y="133"/>
                  </a:lnTo>
                  <a:lnTo>
                    <a:pt x="168" y="143"/>
                  </a:lnTo>
                  <a:lnTo>
                    <a:pt x="174" y="154"/>
                  </a:lnTo>
                  <a:lnTo>
                    <a:pt x="180" y="167"/>
                  </a:lnTo>
                  <a:lnTo>
                    <a:pt x="185" y="180"/>
                  </a:lnTo>
                  <a:lnTo>
                    <a:pt x="189" y="192"/>
                  </a:lnTo>
                  <a:lnTo>
                    <a:pt x="191" y="204"/>
                  </a:lnTo>
                  <a:lnTo>
                    <a:pt x="192" y="213"/>
                  </a:lnTo>
                  <a:lnTo>
                    <a:pt x="185" y="200"/>
                  </a:lnTo>
                  <a:lnTo>
                    <a:pt x="177" y="185"/>
                  </a:lnTo>
                  <a:lnTo>
                    <a:pt x="170" y="170"/>
                  </a:lnTo>
                  <a:lnTo>
                    <a:pt x="162" y="155"/>
                  </a:lnTo>
                  <a:lnTo>
                    <a:pt x="154" y="143"/>
                  </a:lnTo>
                  <a:lnTo>
                    <a:pt x="146" y="131"/>
                  </a:lnTo>
                  <a:lnTo>
                    <a:pt x="138" y="122"/>
                  </a:lnTo>
                  <a:lnTo>
                    <a:pt x="130" y="117"/>
                  </a:lnTo>
                  <a:lnTo>
                    <a:pt x="124" y="127"/>
                  </a:lnTo>
                  <a:lnTo>
                    <a:pt x="119" y="136"/>
                  </a:lnTo>
                  <a:lnTo>
                    <a:pt x="114" y="145"/>
                  </a:lnTo>
                  <a:lnTo>
                    <a:pt x="111" y="154"/>
                  </a:lnTo>
                  <a:lnTo>
                    <a:pt x="111" y="136"/>
                  </a:lnTo>
                  <a:lnTo>
                    <a:pt x="112" y="123"/>
                  </a:lnTo>
                  <a:lnTo>
                    <a:pt x="115" y="115"/>
                  </a:lnTo>
                  <a:lnTo>
                    <a:pt x="119" y="109"/>
                  </a:lnTo>
                  <a:lnTo>
                    <a:pt x="114" y="106"/>
                  </a:lnTo>
                  <a:lnTo>
                    <a:pt x="109" y="102"/>
                  </a:lnTo>
                  <a:lnTo>
                    <a:pt x="105" y="98"/>
                  </a:lnTo>
                  <a:lnTo>
                    <a:pt x="100" y="94"/>
                  </a:lnTo>
                  <a:lnTo>
                    <a:pt x="96" y="91"/>
                  </a:lnTo>
                  <a:lnTo>
                    <a:pt x="91" y="87"/>
                  </a:lnTo>
                  <a:lnTo>
                    <a:pt x="86" y="84"/>
                  </a:lnTo>
                  <a:lnTo>
                    <a:pt x="82" y="82"/>
                  </a:lnTo>
                  <a:lnTo>
                    <a:pt x="74" y="92"/>
                  </a:lnTo>
                  <a:lnTo>
                    <a:pt x="66" y="106"/>
                  </a:lnTo>
                  <a:lnTo>
                    <a:pt x="60" y="120"/>
                  </a:lnTo>
                  <a:lnTo>
                    <a:pt x="57" y="130"/>
                  </a:lnTo>
                  <a:lnTo>
                    <a:pt x="55" y="112"/>
                  </a:lnTo>
                  <a:lnTo>
                    <a:pt x="58" y="93"/>
                  </a:lnTo>
                  <a:lnTo>
                    <a:pt x="63" y="78"/>
                  </a:lnTo>
                  <a:lnTo>
                    <a:pt x="68" y="69"/>
                  </a:lnTo>
                  <a:lnTo>
                    <a:pt x="59" y="64"/>
                  </a:lnTo>
                  <a:lnTo>
                    <a:pt x="51" y="60"/>
                  </a:lnTo>
                  <a:lnTo>
                    <a:pt x="43" y="57"/>
                  </a:lnTo>
                  <a:lnTo>
                    <a:pt x="35" y="55"/>
                  </a:lnTo>
                  <a:lnTo>
                    <a:pt x="28" y="55"/>
                  </a:lnTo>
                  <a:lnTo>
                    <a:pt x="21" y="55"/>
                  </a:lnTo>
                  <a:lnTo>
                    <a:pt x="15" y="55"/>
                  </a:lnTo>
                  <a:lnTo>
                    <a:pt x="11" y="57"/>
                  </a:lnTo>
                  <a:lnTo>
                    <a:pt x="1" y="82"/>
                  </a:lnTo>
                  <a:lnTo>
                    <a:pt x="0" y="109"/>
                  </a:lnTo>
                  <a:lnTo>
                    <a:pt x="8" y="138"/>
                  </a:lnTo>
                  <a:lnTo>
                    <a:pt x="22" y="165"/>
                  </a:lnTo>
                  <a:lnTo>
                    <a:pt x="25" y="159"/>
                  </a:lnTo>
                  <a:lnTo>
                    <a:pt x="29" y="154"/>
                  </a:lnTo>
                  <a:lnTo>
                    <a:pt x="32" y="148"/>
                  </a:lnTo>
                  <a:lnTo>
                    <a:pt x="36" y="144"/>
                  </a:lnTo>
                  <a:lnTo>
                    <a:pt x="38" y="153"/>
                  </a:lnTo>
                  <a:lnTo>
                    <a:pt x="42" y="163"/>
                  </a:lnTo>
                  <a:lnTo>
                    <a:pt x="46" y="174"/>
                  </a:lnTo>
                  <a:lnTo>
                    <a:pt x="52" y="185"/>
                  </a:lnTo>
                  <a:lnTo>
                    <a:pt x="59" y="196"/>
                  </a:lnTo>
                  <a:lnTo>
                    <a:pt x="65" y="204"/>
                  </a:lnTo>
                  <a:lnTo>
                    <a:pt x="70" y="211"/>
                  </a:lnTo>
                  <a:lnTo>
                    <a:pt x="75" y="214"/>
                  </a:lnTo>
                  <a:lnTo>
                    <a:pt x="77" y="206"/>
                  </a:lnTo>
                  <a:lnTo>
                    <a:pt x="82" y="198"/>
                  </a:lnTo>
                  <a:lnTo>
                    <a:pt x="86" y="190"/>
                  </a:lnTo>
                  <a:lnTo>
                    <a:pt x="89" y="183"/>
                  </a:lnTo>
                  <a:lnTo>
                    <a:pt x="93" y="190"/>
                  </a:lnTo>
                  <a:lnTo>
                    <a:pt x="98" y="196"/>
                  </a:lnTo>
                  <a:lnTo>
                    <a:pt x="103" y="202"/>
                  </a:lnTo>
                  <a:lnTo>
                    <a:pt x="107" y="206"/>
                  </a:lnTo>
                  <a:lnTo>
                    <a:pt x="112" y="211"/>
                  </a:lnTo>
                  <a:lnTo>
                    <a:pt x="116" y="214"/>
                  </a:lnTo>
                  <a:lnTo>
                    <a:pt x="120" y="217"/>
                  </a:lnTo>
                  <a:lnTo>
                    <a:pt x="123" y="219"/>
                  </a:lnTo>
                  <a:lnTo>
                    <a:pt x="129" y="222"/>
                  </a:lnTo>
                  <a:lnTo>
                    <a:pt x="133" y="229"/>
                  </a:lnTo>
                  <a:lnTo>
                    <a:pt x="134" y="237"/>
                  </a:lnTo>
                  <a:lnTo>
                    <a:pt x="135" y="245"/>
                  </a:lnTo>
                  <a:lnTo>
                    <a:pt x="141" y="237"/>
                  </a:lnTo>
                  <a:lnTo>
                    <a:pt x="146" y="230"/>
                  </a:lnTo>
                  <a:lnTo>
                    <a:pt x="151" y="224"/>
                  </a:lnTo>
                  <a:lnTo>
                    <a:pt x="151" y="214"/>
                  </a:lnTo>
                  <a:lnTo>
                    <a:pt x="162" y="226"/>
                  </a:lnTo>
                  <a:lnTo>
                    <a:pt x="170" y="237"/>
                  </a:lnTo>
                  <a:lnTo>
                    <a:pt x="174" y="255"/>
                  </a:lnTo>
                  <a:lnTo>
                    <a:pt x="169" y="280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210" name="Freeform 10"/>
            <p:cNvSpPr/>
            <p:nvPr/>
          </p:nvSpPr>
          <p:spPr>
            <a:xfrm flipV="1">
              <a:off x="2303" y="1446"/>
              <a:ext cx="311" cy="304"/>
            </a:xfrm>
            <a:custGeom>
              <a:avLst/>
              <a:gdLst/>
              <a:ahLst/>
              <a:cxnLst>
                <a:cxn ang="0">
                  <a:pos x="36" y="278"/>
                </a:cxn>
                <a:cxn ang="0">
                  <a:pos x="0" y="235"/>
                </a:cxn>
                <a:cxn ang="0">
                  <a:pos x="36" y="143"/>
                </a:cxn>
                <a:cxn ang="0">
                  <a:pos x="52" y="159"/>
                </a:cxn>
                <a:cxn ang="0">
                  <a:pos x="74" y="125"/>
                </a:cxn>
                <a:cxn ang="0">
                  <a:pos x="97" y="110"/>
                </a:cxn>
                <a:cxn ang="0">
                  <a:pos x="105" y="130"/>
                </a:cxn>
                <a:cxn ang="0">
                  <a:pos x="132" y="96"/>
                </a:cxn>
                <a:cxn ang="0">
                  <a:pos x="145" y="75"/>
                </a:cxn>
                <a:cxn ang="0">
                  <a:pos x="155" y="69"/>
                </a:cxn>
                <a:cxn ang="0">
                  <a:pos x="171" y="100"/>
                </a:cxn>
                <a:cxn ang="0">
                  <a:pos x="184" y="64"/>
                </a:cxn>
                <a:cxn ang="0">
                  <a:pos x="199" y="27"/>
                </a:cxn>
                <a:cxn ang="0">
                  <a:pos x="206" y="7"/>
                </a:cxn>
                <a:cxn ang="0">
                  <a:pos x="237" y="40"/>
                </a:cxn>
                <a:cxn ang="0">
                  <a:pos x="256" y="78"/>
                </a:cxn>
                <a:cxn ang="0">
                  <a:pos x="277" y="77"/>
                </a:cxn>
                <a:cxn ang="0">
                  <a:pos x="290" y="82"/>
                </a:cxn>
                <a:cxn ang="0">
                  <a:pos x="271" y="162"/>
                </a:cxn>
                <a:cxn ang="0">
                  <a:pos x="301" y="150"/>
                </a:cxn>
                <a:cxn ang="0">
                  <a:pos x="299" y="176"/>
                </a:cxn>
                <a:cxn ang="0">
                  <a:pos x="281" y="207"/>
                </a:cxn>
                <a:cxn ang="0">
                  <a:pos x="311" y="207"/>
                </a:cxn>
                <a:cxn ang="0">
                  <a:pos x="281" y="232"/>
                </a:cxn>
                <a:cxn ang="0">
                  <a:pos x="245" y="254"/>
                </a:cxn>
                <a:cxn ang="0">
                  <a:pos x="229" y="264"/>
                </a:cxn>
                <a:cxn ang="0">
                  <a:pos x="262" y="269"/>
                </a:cxn>
                <a:cxn ang="0">
                  <a:pos x="208" y="293"/>
                </a:cxn>
                <a:cxn ang="0">
                  <a:pos x="130" y="302"/>
                </a:cxn>
                <a:cxn ang="0">
                  <a:pos x="101" y="277"/>
                </a:cxn>
                <a:cxn ang="0">
                  <a:pos x="132" y="254"/>
                </a:cxn>
                <a:cxn ang="0">
                  <a:pos x="166" y="254"/>
                </a:cxn>
                <a:cxn ang="0">
                  <a:pos x="197" y="244"/>
                </a:cxn>
                <a:cxn ang="0">
                  <a:pos x="207" y="233"/>
                </a:cxn>
                <a:cxn ang="0">
                  <a:pos x="178" y="239"/>
                </a:cxn>
                <a:cxn ang="0">
                  <a:pos x="153" y="237"/>
                </a:cxn>
                <a:cxn ang="0">
                  <a:pos x="160" y="224"/>
                </a:cxn>
                <a:cxn ang="0">
                  <a:pos x="181" y="202"/>
                </a:cxn>
                <a:cxn ang="0">
                  <a:pos x="195" y="183"/>
                </a:cxn>
                <a:cxn ang="0">
                  <a:pos x="234" y="164"/>
                </a:cxn>
                <a:cxn ang="0">
                  <a:pos x="221" y="158"/>
                </a:cxn>
                <a:cxn ang="0">
                  <a:pos x="215" y="143"/>
                </a:cxn>
                <a:cxn ang="0">
                  <a:pos x="215" y="100"/>
                </a:cxn>
                <a:cxn ang="0">
                  <a:pos x="196" y="146"/>
                </a:cxn>
                <a:cxn ang="0">
                  <a:pos x="175" y="179"/>
                </a:cxn>
                <a:cxn ang="0">
                  <a:pos x="149" y="181"/>
                </a:cxn>
                <a:cxn ang="0">
                  <a:pos x="134" y="140"/>
                </a:cxn>
                <a:cxn ang="0">
                  <a:pos x="134" y="198"/>
                </a:cxn>
                <a:cxn ang="0">
                  <a:pos x="130" y="224"/>
                </a:cxn>
                <a:cxn ang="0">
                  <a:pos x="108" y="243"/>
                </a:cxn>
                <a:cxn ang="0">
                  <a:pos x="88" y="258"/>
                </a:cxn>
                <a:cxn ang="0">
                  <a:pos x="67" y="213"/>
                </a:cxn>
                <a:cxn ang="0">
                  <a:pos x="60" y="229"/>
                </a:cxn>
              </a:cxnLst>
              <a:pathLst>
                <a:path w="227" h="244">
                  <a:moveTo>
                    <a:pt x="49" y="211"/>
                  </a:moveTo>
                  <a:lnTo>
                    <a:pt x="37" y="222"/>
                  </a:lnTo>
                  <a:lnTo>
                    <a:pt x="26" y="223"/>
                  </a:lnTo>
                  <a:lnTo>
                    <a:pt x="14" y="218"/>
                  </a:lnTo>
                  <a:lnTo>
                    <a:pt x="5" y="207"/>
                  </a:lnTo>
                  <a:lnTo>
                    <a:pt x="0" y="189"/>
                  </a:lnTo>
                  <a:lnTo>
                    <a:pt x="0" y="169"/>
                  </a:lnTo>
                  <a:lnTo>
                    <a:pt x="8" y="143"/>
                  </a:lnTo>
                  <a:lnTo>
                    <a:pt x="26" y="115"/>
                  </a:lnTo>
                  <a:lnTo>
                    <a:pt x="29" y="120"/>
                  </a:lnTo>
                  <a:lnTo>
                    <a:pt x="34" y="125"/>
                  </a:lnTo>
                  <a:lnTo>
                    <a:pt x="38" y="128"/>
                  </a:lnTo>
                  <a:lnTo>
                    <a:pt x="44" y="130"/>
                  </a:lnTo>
                  <a:lnTo>
                    <a:pt x="48" y="114"/>
                  </a:lnTo>
                  <a:lnTo>
                    <a:pt x="54" y="100"/>
                  </a:lnTo>
                  <a:lnTo>
                    <a:pt x="61" y="90"/>
                  </a:lnTo>
                  <a:lnTo>
                    <a:pt x="67" y="83"/>
                  </a:lnTo>
                  <a:lnTo>
                    <a:pt x="71" y="88"/>
                  </a:lnTo>
                  <a:lnTo>
                    <a:pt x="74" y="92"/>
                  </a:lnTo>
                  <a:lnTo>
                    <a:pt x="76" y="98"/>
                  </a:lnTo>
                  <a:lnTo>
                    <a:pt x="77" y="104"/>
                  </a:lnTo>
                  <a:lnTo>
                    <a:pt x="83" y="91"/>
                  </a:lnTo>
                  <a:lnTo>
                    <a:pt x="90" y="83"/>
                  </a:lnTo>
                  <a:lnTo>
                    <a:pt x="96" y="77"/>
                  </a:lnTo>
                  <a:lnTo>
                    <a:pt x="102" y="73"/>
                  </a:lnTo>
                  <a:lnTo>
                    <a:pt x="104" y="67"/>
                  </a:lnTo>
                  <a:lnTo>
                    <a:pt x="106" y="60"/>
                  </a:lnTo>
                  <a:lnTo>
                    <a:pt x="106" y="54"/>
                  </a:lnTo>
                  <a:lnTo>
                    <a:pt x="104" y="48"/>
                  </a:lnTo>
                  <a:lnTo>
                    <a:pt x="113" y="55"/>
                  </a:lnTo>
                  <a:lnTo>
                    <a:pt x="120" y="62"/>
                  </a:lnTo>
                  <a:lnTo>
                    <a:pt x="123" y="70"/>
                  </a:lnTo>
                  <a:lnTo>
                    <a:pt x="125" y="80"/>
                  </a:lnTo>
                  <a:lnTo>
                    <a:pt x="126" y="69"/>
                  </a:lnTo>
                  <a:lnTo>
                    <a:pt x="129" y="60"/>
                  </a:lnTo>
                  <a:lnTo>
                    <a:pt x="134" y="51"/>
                  </a:lnTo>
                  <a:lnTo>
                    <a:pt x="138" y="43"/>
                  </a:lnTo>
                  <a:lnTo>
                    <a:pt x="142" y="32"/>
                  </a:lnTo>
                  <a:lnTo>
                    <a:pt x="145" y="22"/>
                  </a:lnTo>
                  <a:lnTo>
                    <a:pt x="145" y="12"/>
                  </a:lnTo>
                  <a:lnTo>
                    <a:pt x="142" y="0"/>
                  </a:lnTo>
                  <a:lnTo>
                    <a:pt x="150" y="6"/>
                  </a:lnTo>
                  <a:lnTo>
                    <a:pt x="158" y="14"/>
                  </a:lnTo>
                  <a:lnTo>
                    <a:pt x="166" y="23"/>
                  </a:lnTo>
                  <a:lnTo>
                    <a:pt x="173" y="32"/>
                  </a:lnTo>
                  <a:lnTo>
                    <a:pt x="180" y="43"/>
                  </a:lnTo>
                  <a:lnTo>
                    <a:pt x="184" y="53"/>
                  </a:lnTo>
                  <a:lnTo>
                    <a:pt x="187" y="63"/>
                  </a:lnTo>
                  <a:lnTo>
                    <a:pt x="187" y="73"/>
                  </a:lnTo>
                  <a:lnTo>
                    <a:pt x="195" y="68"/>
                  </a:lnTo>
                  <a:lnTo>
                    <a:pt x="202" y="62"/>
                  </a:lnTo>
                  <a:lnTo>
                    <a:pt x="208" y="55"/>
                  </a:lnTo>
                  <a:lnTo>
                    <a:pt x="210" y="47"/>
                  </a:lnTo>
                  <a:lnTo>
                    <a:pt x="212" y="66"/>
                  </a:lnTo>
                  <a:lnTo>
                    <a:pt x="211" y="89"/>
                  </a:lnTo>
                  <a:lnTo>
                    <a:pt x="206" y="112"/>
                  </a:lnTo>
                  <a:lnTo>
                    <a:pt x="198" y="130"/>
                  </a:lnTo>
                  <a:lnTo>
                    <a:pt x="206" y="128"/>
                  </a:lnTo>
                  <a:lnTo>
                    <a:pt x="214" y="125"/>
                  </a:lnTo>
                  <a:lnTo>
                    <a:pt x="220" y="120"/>
                  </a:lnTo>
                  <a:lnTo>
                    <a:pt x="225" y="115"/>
                  </a:lnTo>
                  <a:lnTo>
                    <a:pt x="222" y="128"/>
                  </a:lnTo>
                  <a:lnTo>
                    <a:pt x="218" y="141"/>
                  </a:lnTo>
                  <a:lnTo>
                    <a:pt x="210" y="154"/>
                  </a:lnTo>
                  <a:lnTo>
                    <a:pt x="197" y="163"/>
                  </a:lnTo>
                  <a:lnTo>
                    <a:pt x="205" y="166"/>
                  </a:lnTo>
                  <a:lnTo>
                    <a:pt x="214" y="167"/>
                  </a:lnTo>
                  <a:lnTo>
                    <a:pt x="221" y="167"/>
                  </a:lnTo>
                  <a:lnTo>
                    <a:pt x="227" y="166"/>
                  </a:lnTo>
                  <a:lnTo>
                    <a:pt x="221" y="172"/>
                  </a:lnTo>
                  <a:lnTo>
                    <a:pt x="213" y="179"/>
                  </a:lnTo>
                  <a:lnTo>
                    <a:pt x="205" y="186"/>
                  </a:lnTo>
                  <a:lnTo>
                    <a:pt x="197" y="193"/>
                  </a:lnTo>
                  <a:lnTo>
                    <a:pt x="188" y="199"/>
                  </a:lnTo>
                  <a:lnTo>
                    <a:pt x="179" y="204"/>
                  </a:lnTo>
                  <a:lnTo>
                    <a:pt x="170" y="208"/>
                  </a:lnTo>
                  <a:lnTo>
                    <a:pt x="161" y="209"/>
                  </a:lnTo>
                  <a:lnTo>
                    <a:pt x="167" y="212"/>
                  </a:lnTo>
                  <a:lnTo>
                    <a:pt x="174" y="216"/>
                  </a:lnTo>
                  <a:lnTo>
                    <a:pt x="182" y="217"/>
                  </a:lnTo>
                  <a:lnTo>
                    <a:pt x="191" y="216"/>
                  </a:lnTo>
                  <a:lnTo>
                    <a:pt x="183" y="222"/>
                  </a:lnTo>
                  <a:lnTo>
                    <a:pt x="170" y="229"/>
                  </a:lnTo>
                  <a:lnTo>
                    <a:pt x="152" y="235"/>
                  </a:lnTo>
                  <a:lnTo>
                    <a:pt x="133" y="240"/>
                  </a:lnTo>
                  <a:lnTo>
                    <a:pt x="113" y="244"/>
                  </a:lnTo>
                  <a:lnTo>
                    <a:pt x="95" y="242"/>
                  </a:lnTo>
                  <a:lnTo>
                    <a:pt x="79" y="237"/>
                  </a:lnTo>
                  <a:lnTo>
                    <a:pt x="67" y="226"/>
                  </a:lnTo>
                  <a:lnTo>
                    <a:pt x="74" y="222"/>
                  </a:lnTo>
                  <a:lnTo>
                    <a:pt x="82" y="216"/>
                  </a:lnTo>
                  <a:lnTo>
                    <a:pt x="89" y="210"/>
                  </a:lnTo>
                  <a:lnTo>
                    <a:pt x="96" y="204"/>
                  </a:lnTo>
                  <a:lnTo>
                    <a:pt x="104" y="205"/>
                  </a:lnTo>
                  <a:lnTo>
                    <a:pt x="112" y="205"/>
                  </a:lnTo>
                  <a:lnTo>
                    <a:pt x="121" y="204"/>
                  </a:lnTo>
                  <a:lnTo>
                    <a:pt x="129" y="203"/>
                  </a:lnTo>
                  <a:lnTo>
                    <a:pt x="137" y="200"/>
                  </a:lnTo>
                  <a:lnTo>
                    <a:pt x="144" y="196"/>
                  </a:lnTo>
                  <a:lnTo>
                    <a:pt x="151" y="192"/>
                  </a:lnTo>
                  <a:lnTo>
                    <a:pt x="157" y="185"/>
                  </a:lnTo>
                  <a:lnTo>
                    <a:pt x="151" y="187"/>
                  </a:lnTo>
                  <a:lnTo>
                    <a:pt x="144" y="189"/>
                  </a:lnTo>
                  <a:lnTo>
                    <a:pt x="137" y="190"/>
                  </a:lnTo>
                  <a:lnTo>
                    <a:pt x="130" y="192"/>
                  </a:lnTo>
                  <a:lnTo>
                    <a:pt x="123" y="192"/>
                  </a:lnTo>
                  <a:lnTo>
                    <a:pt x="117" y="192"/>
                  </a:lnTo>
                  <a:lnTo>
                    <a:pt x="112" y="190"/>
                  </a:lnTo>
                  <a:lnTo>
                    <a:pt x="107" y="189"/>
                  </a:lnTo>
                  <a:lnTo>
                    <a:pt x="112" y="185"/>
                  </a:lnTo>
                  <a:lnTo>
                    <a:pt x="117" y="180"/>
                  </a:lnTo>
                  <a:lnTo>
                    <a:pt x="121" y="173"/>
                  </a:lnTo>
                  <a:lnTo>
                    <a:pt x="127" y="167"/>
                  </a:lnTo>
                  <a:lnTo>
                    <a:pt x="132" y="162"/>
                  </a:lnTo>
                  <a:lnTo>
                    <a:pt x="135" y="156"/>
                  </a:lnTo>
                  <a:lnTo>
                    <a:pt x="140" y="151"/>
                  </a:lnTo>
                  <a:lnTo>
                    <a:pt x="142" y="147"/>
                  </a:lnTo>
                  <a:lnTo>
                    <a:pt x="151" y="143"/>
                  </a:lnTo>
                  <a:lnTo>
                    <a:pt x="161" y="139"/>
                  </a:lnTo>
                  <a:lnTo>
                    <a:pt x="171" y="132"/>
                  </a:lnTo>
                  <a:lnTo>
                    <a:pt x="175" y="126"/>
                  </a:lnTo>
                  <a:lnTo>
                    <a:pt x="167" y="127"/>
                  </a:lnTo>
                  <a:lnTo>
                    <a:pt x="161" y="127"/>
                  </a:lnTo>
                  <a:lnTo>
                    <a:pt x="157" y="126"/>
                  </a:lnTo>
                  <a:lnTo>
                    <a:pt x="153" y="126"/>
                  </a:lnTo>
                  <a:lnTo>
                    <a:pt x="157" y="115"/>
                  </a:lnTo>
                  <a:lnTo>
                    <a:pt x="160" y="104"/>
                  </a:lnTo>
                  <a:lnTo>
                    <a:pt x="160" y="91"/>
                  </a:lnTo>
                  <a:lnTo>
                    <a:pt x="157" y="80"/>
                  </a:lnTo>
                  <a:lnTo>
                    <a:pt x="152" y="93"/>
                  </a:lnTo>
                  <a:lnTo>
                    <a:pt x="149" y="105"/>
                  </a:lnTo>
                  <a:lnTo>
                    <a:pt x="143" y="117"/>
                  </a:lnTo>
                  <a:lnTo>
                    <a:pt x="138" y="127"/>
                  </a:lnTo>
                  <a:lnTo>
                    <a:pt x="134" y="136"/>
                  </a:lnTo>
                  <a:lnTo>
                    <a:pt x="128" y="144"/>
                  </a:lnTo>
                  <a:lnTo>
                    <a:pt x="123" y="151"/>
                  </a:lnTo>
                  <a:lnTo>
                    <a:pt x="118" y="156"/>
                  </a:lnTo>
                  <a:lnTo>
                    <a:pt x="109" y="145"/>
                  </a:lnTo>
                  <a:lnTo>
                    <a:pt x="103" y="134"/>
                  </a:lnTo>
                  <a:lnTo>
                    <a:pt x="99" y="124"/>
                  </a:lnTo>
                  <a:lnTo>
                    <a:pt x="98" y="112"/>
                  </a:lnTo>
                  <a:lnTo>
                    <a:pt x="95" y="129"/>
                  </a:lnTo>
                  <a:lnTo>
                    <a:pt x="95" y="145"/>
                  </a:lnTo>
                  <a:lnTo>
                    <a:pt x="98" y="159"/>
                  </a:lnTo>
                  <a:lnTo>
                    <a:pt x="103" y="171"/>
                  </a:lnTo>
                  <a:lnTo>
                    <a:pt x="99" y="175"/>
                  </a:lnTo>
                  <a:lnTo>
                    <a:pt x="95" y="180"/>
                  </a:lnTo>
                  <a:lnTo>
                    <a:pt x="90" y="186"/>
                  </a:lnTo>
                  <a:lnTo>
                    <a:pt x="84" y="190"/>
                  </a:lnTo>
                  <a:lnTo>
                    <a:pt x="79" y="195"/>
                  </a:lnTo>
                  <a:lnTo>
                    <a:pt x="73" y="200"/>
                  </a:lnTo>
                  <a:lnTo>
                    <a:pt x="68" y="203"/>
                  </a:lnTo>
                  <a:lnTo>
                    <a:pt x="64" y="207"/>
                  </a:lnTo>
                  <a:lnTo>
                    <a:pt x="59" y="196"/>
                  </a:lnTo>
                  <a:lnTo>
                    <a:pt x="53" y="184"/>
                  </a:lnTo>
                  <a:lnTo>
                    <a:pt x="49" y="171"/>
                  </a:lnTo>
                  <a:lnTo>
                    <a:pt x="45" y="160"/>
                  </a:lnTo>
                  <a:lnTo>
                    <a:pt x="44" y="171"/>
                  </a:lnTo>
                  <a:lnTo>
                    <a:pt x="44" y="184"/>
                  </a:lnTo>
                  <a:lnTo>
                    <a:pt x="45" y="199"/>
                  </a:lnTo>
                  <a:lnTo>
                    <a:pt x="49" y="211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211" name="Line 11"/>
            <p:cNvSpPr/>
            <p:nvPr/>
          </p:nvSpPr>
          <p:spPr>
            <a:xfrm>
              <a:off x="1691" y="993"/>
              <a:ext cx="238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212" name="Oval 12"/>
            <p:cNvSpPr/>
            <p:nvPr/>
          </p:nvSpPr>
          <p:spPr>
            <a:xfrm>
              <a:off x="1311" y="661"/>
              <a:ext cx="420" cy="381"/>
            </a:xfrm>
            <a:prstGeom prst="ellipse">
              <a:avLst/>
            </a:prstGeom>
            <a:solidFill>
              <a:srgbClr val="FFFFFF"/>
            </a:solidFill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eaLnBrk="1" hangingPunct="1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7213" name="Rectangle 13"/>
            <p:cNvSpPr/>
            <p:nvPr/>
          </p:nvSpPr>
          <p:spPr>
            <a:xfrm>
              <a:off x="1519" y="853"/>
              <a:ext cx="420" cy="381"/>
            </a:xfrm>
            <a:prstGeom prst="rect">
              <a:avLst/>
            </a:prstGeom>
            <a:solidFill>
              <a:srgbClr val="FFFFFF"/>
            </a:solidFill>
            <a:ln w="38100" cap="flat" cmpd="dbl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eaLnBrk="1" hangingPunct="1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7214" name="Line 14"/>
            <p:cNvSpPr/>
            <p:nvPr/>
          </p:nvSpPr>
          <p:spPr>
            <a:xfrm>
              <a:off x="1801" y="764"/>
              <a:ext cx="1400" cy="0"/>
            </a:xfrm>
            <a:prstGeom prst="line">
              <a:avLst/>
            </a:prstGeom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215" name="Line 15"/>
            <p:cNvSpPr/>
            <p:nvPr/>
          </p:nvSpPr>
          <p:spPr>
            <a:xfrm flipH="1">
              <a:off x="1412" y="1115"/>
              <a:ext cx="2" cy="1381"/>
            </a:xfrm>
            <a:prstGeom prst="line">
              <a:avLst/>
            </a:prstGeom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7175" name="Group 16"/>
          <p:cNvGrpSpPr/>
          <p:nvPr/>
        </p:nvGrpSpPr>
        <p:grpSpPr>
          <a:xfrm>
            <a:off x="0" y="0"/>
            <a:ext cx="1752600" cy="1165225"/>
            <a:chOff x="1311" y="661"/>
            <a:chExt cx="2760" cy="1835"/>
          </a:xfrm>
        </p:grpSpPr>
        <p:sp>
          <p:nvSpPr>
            <p:cNvPr id="7198" name="Freeform 17"/>
            <p:cNvSpPr/>
            <p:nvPr/>
          </p:nvSpPr>
          <p:spPr>
            <a:xfrm flipV="1">
              <a:off x="1871" y="1231"/>
              <a:ext cx="1133" cy="324"/>
            </a:xfrm>
            <a:custGeom>
              <a:avLst/>
              <a:gdLst/>
              <a:ahLst/>
              <a:cxnLst>
                <a:cxn ang="0">
                  <a:pos x="331" y="4"/>
                </a:cxn>
                <a:cxn ang="0">
                  <a:pos x="225" y="3"/>
                </a:cxn>
                <a:cxn ang="0">
                  <a:pos x="132" y="21"/>
                </a:cxn>
                <a:cxn ang="0">
                  <a:pos x="55" y="59"/>
                </a:cxn>
                <a:cxn ang="0">
                  <a:pos x="10" y="109"/>
                </a:cxn>
                <a:cxn ang="0">
                  <a:pos x="7" y="181"/>
                </a:cxn>
                <a:cxn ang="0">
                  <a:pos x="78" y="254"/>
                </a:cxn>
                <a:cxn ang="0">
                  <a:pos x="174" y="286"/>
                </a:cxn>
                <a:cxn ang="0">
                  <a:pos x="210" y="305"/>
                </a:cxn>
                <a:cxn ang="0">
                  <a:pos x="242" y="316"/>
                </a:cxn>
                <a:cxn ang="0">
                  <a:pos x="291" y="324"/>
                </a:cxn>
                <a:cxn ang="0">
                  <a:pos x="254" y="301"/>
                </a:cxn>
                <a:cxn ang="0">
                  <a:pos x="279" y="294"/>
                </a:cxn>
                <a:cxn ang="0">
                  <a:pos x="334" y="289"/>
                </a:cxn>
                <a:cxn ang="0">
                  <a:pos x="398" y="274"/>
                </a:cxn>
                <a:cxn ang="0">
                  <a:pos x="466" y="254"/>
                </a:cxn>
                <a:cxn ang="0">
                  <a:pos x="526" y="231"/>
                </a:cxn>
                <a:cxn ang="0">
                  <a:pos x="575" y="209"/>
                </a:cxn>
                <a:cxn ang="0">
                  <a:pos x="623" y="184"/>
                </a:cxn>
                <a:cxn ang="0">
                  <a:pos x="676" y="156"/>
                </a:cxn>
                <a:cxn ang="0">
                  <a:pos x="732" y="130"/>
                </a:cxn>
                <a:cxn ang="0">
                  <a:pos x="795" y="110"/>
                </a:cxn>
                <a:cxn ang="0">
                  <a:pos x="861" y="96"/>
                </a:cxn>
                <a:cxn ang="0">
                  <a:pos x="890" y="115"/>
                </a:cxn>
                <a:cxn ang="0">
                  <a:pos x="932" y="125"/>
                </a:cxn>
                <a:cxn ang="0">
                  <a:pos x="949" y="120"/>
                </a:cxn>
                <a:cxn ang="0">
                  <a:pos x="913" y="106"/>
                </a:cxn>
                <a:cxn ang="0">
                  <a:pos x="908" y="90"/>
                </a:cxn>
                <a:cxn ang="0">
                  <a:pos x="975" y="76"/>
                </a:cxn>
                <a:cxn ang="0">
                  <a:pos x="1060" y="83"/>
                </a:cxn>
                <a:cxn ang="0">
                  <a:pos x="1133" y="104"/>
                </a:cxn>
                <a:cxn ang="0">
                  <a:pos x="1090" y="81"/>
                </a:cxn>
                <a:cxn ang="0">
                  <a:pos x="1038" y="68"/>
                </a:cxn>
                <a:cxn ang="0">
                  <a:pos x="975" y="64"/>
                </a:cxn>
                <a:cxn ang="0">
                  <a:pos x="911" y="66"/>
                </a:cxn>
                <a:cxn ang="0">
                  <a:pos x="849" y="74"/>
                </a:cxn>
                <a:cxn ang="0">
                  <a:pos x="791" y="84"/>
                </a:cxn>
                <a:cxn ang="0">
                  <a:pos x="736" y="100"/>
                </a:cxn>
                <a:cxn ang="0">
                  <a:pos x="688" y="119"/>
                </a:cxn>
                <a:cxn ang="0">
                  <a:pos x="645" y="139"/>
                </a:cxn>
                <a:cxn ang="0">
                  <a:pos x="585" y="169"/>
                </a:cxn>
                <a:cxn ang="0">
                  <a:pos x="514" y="205"/>
                </a:cxn>
                <a:cxn ang="0">
                  <a:pos x="490" y="189"/>
                </a:cxn>
                <a:cxn ang="0">
                  <a:pos x="479" y="184"/>
                </a:cxn>
                <a:cxn ang="0">
                  <a:pos x="459" y="205"/>
                </a:cxn>
                <a:cxn ang="0">
                  <a:pos x="453" y="228"/>
                </a:cxn>
                <a:cxn ang="0">
                  <a:pos x="369" y="256"/>
                </a:cxn>
                <a:cxn ang="0">
                  <a:pos x="280" y="269"/>
                </a:cxn>
                <a:cxn ang="0">
                  <a:pos x="196" y="265"/>
                </a:cxn>
                <a:cxn ang="0">
                  <a:pos x="125" y="251"/>
                </a:cxn>
                <a:cxn ang="0">
                  <a:pos x="78" y="231"/>
                </a:cxn>
                <a:cxn ang="0">
                  <a:pos x="65" y="209"/>
                </a:cxn>
                <a:cxn ang="0">
                  <a:pos x="89" y="190"/>
                </a:cxn>
                <a:cxn ang="0">
                  <a:pos x="124" y="185"/>
                </a:cxn>
                <a:cxn ang="0">
                  <a:pos x="100" y="176"/>
                </a:cxn>
                <a:cxn ang="0">
                  <a:pos x="69" y="178"/>
                </a:cxn>
                <a:cxn ang="0">
                  <a:pos x="30" y="148"/>
                </a:cxn>
                <a:cxn ang="0">
                  <a:pos x="76" y="69"/>
                </a:cxn>
                <a:cxn ang="0">
                  <a:pos x="194" y="26"/>
                </a:cxn>
                <a:cxn ang="0">
                  <a:pos x="295" y="19"/>
                </a:cxn>
                <a:cxn ang="0">
                  <a:pos x="367" y="28"/>
                </a:cxn>
                <a:cxn ang="0">
                  <a:pos x="420" y="40"/>
                </a:cxn>
              </a:cxnLst>
              <a:pathLst>
                <a:path w="825" h="259">
                  <a:moveTo>
                    <a:pt x="291" y="16"/>
                  </a:moveTo>
                  <a:lnTo>
                    <a:pt x="266" y="8"/>
                  </a:lnTo>
                  <a:lnTo>
                    <a:pt x="241" y="3"/>
                  </a:lnTo>
                  <a:lnTo>
                    <a:pt x="214" y="1"/>
                  </a:lnTo>
                  <a:lnTo>
                    <a:pt x="189" y="0"/>
                  </a:lnTo>
                  <a:lnTo>
                    <a:pt x="164" y="2"/>
                  </a:lnTo>
                  <a:lnTo>
                    <a:pt x="141" y="6"/>
                  </a:lnTo>
                  <a:lnTo>
                    <a:pt x="118" y="10"/>
                  </a:lnTo>
                  <a:lnTo>
                    <a:pt x="96" y="17"/>
                  </a:lnTo>
                  <a:lnTo>
                    <a:pt x="75" y="25"/>
                  </a:lnTo>
                  <a:lnTo>
                    <a:pt x="57" y="36"/>
                  </a:lnTo>
                  <a:lnTo>
                    <a:pt x="40" y="47"/>
                  </a:lnTo>
                  <a:lnTo>
                    <a:pt x="27" y="59"/>
                  </a:lnTo>
                  <a:lnTo>
                    <a:pt x="15" y="73"/>
                  </a:lnTo>
                  <a:lnTo>
                    <a:pt x="7" y="87"/>
                  </a:lnTo>
                  <a:lnTo>
                    <a:pt x="2" y="102"/>
                  </a:lnTo>
                  <a:lnTo>
                    <a:pt x="0" y="117"/>
                  </a:lnTo>
                  <a:lnTo>
                    <a:pt x="5" y="145"/>
                  </a:lnTo>
                  <a:lnTo>
                    <a:pt x="17" y="170"/>
                  </a:lnTo>
                  <a:lnTo>
                    <a:pt x="35" y="188"/>
                  </a:lnTo>
                  <a:lnTo>
                    <a:pt x="57" y="203"/>
                  </a:lnTo>
                  <a:lnTo>
                    <a:pt x="81" y="215"/>
                  </a:lnTo>
                  <a:lnTo>
                    <a:pt x="104" y="223"/>
                  </a:lnTo>
                  <a:lnTo>
                    <a:pt x="127" y="229"/>
                  </a:lnTo>
                  <a:lnTo>
                    <a:pt x="145" y="233"/>
                  </a:lnTo>
                  <a:lnTo>
                    <a:pt x="149" y="239"/>
                  </a:lnTo>
                  <a:lnTo>
                    <a:pt x="153" y="244"/>
                  </a:lnTo>
                  <a:lnTo>
                    <a:pt x="159" y="247"/>
                  </a:lnTo>
                  <a:lnTo>
                    <a:pt x="167" y="250"/>
                  </a:lnTo>
                  <a:lnTo>
                    <a:pt x="176" y="253"/>
                  </a:lnTo>
                  <a:lnTo>
                    <a:pt x="187" y="255"/>
                  </a:lnTo>
                  <a:lnTo>
                    <a:pt x="198" y="257"/>
                  </a:lnTo>
                  <a:lnTo>
                    <a:pt x="212" y="259"/>
                  </a:lnTo>
                  <a:lnTo>
                    <a:pt x="203" y="254"/>
                  </a:lnTo>
                  <a:lnTo>
                    <a:pt x="194" y="248"/>
                  </a:lnTo>
                  <a:lnTo>
                    <a:pt x="185" y="241"/>
                  </a:lnTo>
                  <a:lnTo>
                    <a:pt x="182" y="234"/>
                  </a:lnTo>
                  <a:lnTo>
                    <a:pt x="191" y="235"/>
                  </a:lnTo>
                  <a:lnTo>
                    <a:pt x="203" y="235"/>
                  </a:lnTo>
                  <a:lnTo>
                    <a:pt x="215" y="235"/>
                  </a:lnTo>
                  <a:lnTo>
                    <a:pt x="229" y="233"/>
                  </a:lnTo>
                  <a:lnTo>
                    <a:pt x="243" y="231"/>
                  </a:lnTo>
                  <a:lnTo>
                    <a:pt x="259" y="227"/>
                  </a:lnTo>
                  <a:lnTo>
                    <a:pt x="274" y="224"/>
                  </a:lnTo>
                  <a:lnTo>
                    <a:pt x="290" y="219"/>
                  </a:lnTo>
                  <a:lnTo>
                    <a:pt x="306" y="215"/>
                  </a:lnTo>
                  <a:lnTo>
                    <a:pt x="322" y="209"/>
                  </a:lnTo>
                  <a:lnTo>
                    <a:pt x="339" y="203"/>
                  </a:lnTo>
                  <a:lnTo>
                    <a:pt x="355" y="197"/>
                  </a:lnTo>
                  <a:lnTo>
                    <a:pt x="368" y="192"/>
                  </a:lnTo>
                  <a:lnTo>
                    <a:pt x="383" y="185"/>
                  </a:lnTo>
                  <a:lnTo>
                    <a:pt x="396" y="179"/>
                  </a:lnTo>
                  <a:lnTo>
                    <a:pt x="408" y="173"/>
                  </a:lnTo>
                  <a:lnTo>
                    <a:pt x="419" y="167"/>
                  </a:lnTo>
                  <a:lnTo>
                    <a:pt x="429" y="160"/>
                  </a:lnTo>
                  <a:lnTo>
                    <a:pt x="442" y="153"/>
                  </a:lnTo>
                  <a:lnTo>
                    <a:pt x="454" y="147"/>
                  </a:lnTo>
                  <a:lnTo>
                    <a:pt x="466" y="138"/>
                  </a:lnTo>
                  <a:lnTo>
                    <a:pt x="479" y="132"/>
                  </a:lnTo>
                  <a:lnTo>
                    <a:pt x="492" y="125"/>
                  </a:lnTo>
                  <a:lnTo>
                    <a:pt x="505" y="118"/>
                  </a:lnTo>
                  <a:lnTo>
                    <a:pt x="519" y="111"/>
                  </a:lnTo>
                  <a:lnTo>
                    <a:pt x="533" y="104"/>
                  </a:lnTo>
                  <a:lnTo>
                    <a:pt x="548" y="98"/>
                  </a:lnTo>
                  <a:lnTo>
                    <a:pt x="563" y="92"/>
                  </a:lnTo>
                  <a:lnTo>
                    <a:pt x="579" y="88"/>
                  </a:lnTo>
                  <a:lnTo>
                    <a:pt x="594" y="83"/>
                  </a:lnTo>
                  <a:lnTo>
                    <a:pt x="611" y="80"/>
                  </a:lnTo>
                  <a:lnTo>
                    <a:pt x="627" y="77"/>
                  </a:lnTo>
                  <a:lnTo>
                    <a:pt x="633" y="82"/>
                  </a:lnTo>
                  <a:lnTo>
                    <a:pt x="640" y="88"/>
                  </a:lnTo>
                  <a:lnTo>
                    <a:pt x="648" y="92"/>
                  </a:lnTo>
                  <a:lnTo>
                    <a:pt x="658" y="97"/>
                  </a:lnTo>
                  <a:lnTo>
                    <a:pt x="668" y="99"/>
                  </a:lnTo>
                  <a:lnTo>
                    <a:pt x="679" y="100"/>
                  </a:lnTo>
                  <a:lnTo>
                    <a:pt x="691" y="99"/>
                  </a:lnTo>
                  <a:lnTo>
                    <a:pt x="702" y="96"/>
                  </a:lnTo>
                  <a:lnTo>
                    <a:pt x="691" y="96"/>
                  </a:lnTo>
                  <a:lnTo>
                    <a:pt x="680" y="93"/>
                  </a:lnTo>
                  <a:lnTo>
                    <a:pt x="671" y="90"/>
                  </a:lnTo>
                  <a:lnTo>
                    <a:pt x="665" y="85"/>
                  </a:lnTo>
                  <a:lnTo>
                    <a:pt x="661" y="81"/>
                  </a:lnTo>
                  <a:lnTo>
                    <a:pt x="660" y="76"/>
                  </a:lnTo>
                  <a:lnTo>
                    <a:pt x="661" y="72"/>
                  </a:lnTo>
                  <a:lnTo>
                    <a:pt x="667" y="69"/>
                  </a:lnTo>
                  <a:lnTo>
                    <a:pt x="688" y="65"/>
                  </a:lnTo>
                  <a:lnTo>
                    <a:pt x="710" y="61"/>
                  </a:lnTo>
                  <a:lnTo>
                    <a:pt x="732" y="61"/>
                  </a:lnTo>
                  <a:lnTo>
                    <a:pt x="753" y="62"/>
                  </a:lnTo>
                  <a:lnTo>
                    <a:pt x="772" y="66"/>
                  </a:lnTo>
                  <a:lnTo>
                    <a:pt x="792" y="70"/>
                  </a:lnTo>
                  <a:lnTo>
                    <a:pt x="809" y="76"/>
                  </a:lnTo>
                  <a:lnTo>
                    <a:pt x="825" y="83"/>
                  </a:lnTo>
                  <a:lnTo>
                    <a:pt x="821" y="76"/>
                  </a:lnTo>
                  <a:lnTo>
                    <a:pt x="807" y="70"/>
                  </a:lnTo>
                  <a:lnTo>
                    <a:pt x="794" y="65"/>
                  </a:lnTo>
                  <a:lnTo>
                    <a:pt x="782" y="60"/>
                  </a:lnTo>
                  <a:lnTo>
                    <a:pt x="769" y="57"/>
                  </a:lnTo>
                  <a:lnTo>
                    <a:pt x="756" y="54"/>
                  </a:lnTo>
                  <a:lnTo>
                    <a:pt x="741" y="52"/>
                  </a:lnTo>
                  <a:lnTo>
                    <a:pt x="726" y="51"/>
                  </a:lnTo>
                  <a:lnTo>
                    <a:pt x="710" y="51"/>
                  </a:lnTo>
                  <a:lnTo>
                    <a:pt x="694" y="51"/>
                  </a:lnTo>
                  <a:lnTo>
                    <a:pt x="679" y="52"/>
                  </a:lnTo>
                  <a:lnTo>
                    <a:pt x="663" y="53"/>
                  </a:lnTo>
                  <a:lnTo>
                    <a:pt x="648" y="54"/>
                  </a:lnTo>
                  <a:lnTo>
                    <a:pt x="633" y="57"/>
                  </a:lnTo>
                  <a:lnTo>
                    <a:pt x="618" y="59"/>
                  </a:lnTo>
                  <a:lnTo>
                    <a:pt x="603" y="61"/>
                  </a:lnTo>
                  <a:lnTo>
                    <a:pt x="589" y="63"/>
                  </a:lnTo>
                  <a:lnTo>
                    <a:pt x="576" y="67"/>
                  </a:lnTo>
                  <a:lnTo>
                    <a:pt x="562" y="70"/>
                  </a:lnTo>
                  <a:lnTo>
                    <a:pt x="549" y="75"/>
                  </a:lnTo>
                  <a:lnTo>
                    <a:pt x="536" y="80"/>
                  </a:lnTo>
                  <a:lnTo>
                    <a:pt x="524" y="84"/>
                  </a:lnTo>
                  <a:lnTo>
                    <a:pt x="512" y="89"/>
                  </a:lnTo>
                  <a:lnTo>
                    <a:pt x="501" y="95"/>
                  </a:lnTo>
                  <a:lnTo>
                    <a:pt x="489" y="100"/>
                  </a:lnTo>
                  <a:lnTo>
                    <a:pt x="480" y="105"/>
                  </a:lnTo>
                  <a:lnTo>
                    <a:pt x="470" y="111"/>
                  </a:lnTo>
                  <a:lnTo>
                    <a:pt x="457" y="118"/>
                  </a:lnTo>
                  <a:lnTo>
                    <a:pt x="442" y="126"/>
                  </a:lnTo>
                  <a:lnTo>
                    <a:pt x="426" y="135"/>
                  </a:lnTo>
                  <a:lnTo>
                    <a:pt x="410" y="144"/>
                  </a:lnTo>
                  <a:lnTo>
                    <a:pt x="393" y="153"/>
                  </a:lnTo>
                  <a:lnTo>
                    <a:pt x="374" y="164"/>
                  </a:lnTo>
                  <a:lnTo>
                    <a:pt x="358" y="167"/>
                  </a:lnTo>
                  <a:lnTo>
                    <a:pt x="353" y="162"/>
                  </a:lnTo>
                  <a:lnTo>
                    <a:pt x="357" y="151"/>
                  </a:lnTo>
                  <a:lnTo>
                    <a:pt x="365" y="138"/>
                  </a:lnTo>
                  <a:lnTo>
                    <a:pt x="357" y="142"/>
                  </a:lnTo>
                  <a:lnTo>
                    <a:pt x="349" y="147"/>
                  </a:lnTo>
                  <a:lnTo>
                    <a:pt x="343" y="151"/>
                  </a:lnTo>
                  <a:lnTo>
                    <a:pt x="337" y="158"/>
                  </a:lnTo>
                  <a:lnTo>
                    <a:pt x="334" y="164"/>
                  </a:lnTo>
                  <a:lnTo>
                    <a:pt x="332" y="171"/>
                  </a:lnTo>
                  <a:lnTo>
                    <a:pt x="330" y="177"/>
                  </a:lnTo>
                  <a:lnTo>
                    <a:pt x="330" y="182"/>
                  </a:lnTo>
                  <a:lnTo>
                    <a:pt x="311" y="192"/>
                  </a:lnTo>
                  <a:lnTo>
                    <a:pt x="290" y="200"/>
                  </a:lnTo>
                  <a:lnTo>
                    <a:pt x="269" y="205"/>
                  </a:lnTo>
                  <a:lnTo>
                    <a:pt x="248" y="210"/>
                  </a:lnTo>
                  <a:lnTo>
                    <a:pt x="226" y="212"/>
                  </a:lnTo>
                  <a:lnTo>
                    <a:pt x="204" y="215"/>
                  </a:lnTo>
                  <a:lnTo>
                    <a:pt x="183" y="215"/>
                  </a:lnTo>
                  <a:lnTo>
                    <a:pt x="162" y="214"/>
                  </a:lnTo>
                  <a:lnTo>
                    <a:pt x="143" y="212"/>
                  </a:lnTo>
                  <a:lnTo>
                    <a:pt x="124" y="209"/>
                  </a:lnTo>
                  <a:lnTo>
                    <a:pt x="107" y="205"/>
                  </a:lnTo>
                  <a:lnTo>
                    <a:pt x="91" y="201"/>
                  </a:lnTo>
                  <a:lnTo>
                    <a:pt x="77" y="196"/>
                  </a:lnTo>
                  <a:lnTo>
                    <a:pt x="66" y="190"/>
                  </a:lnTo>
                  <a:lnTo>
                    <a:pt x="57" y="185"/>
                  </a:lnTo>
                  <a:lnTo>
                    <a:pt x="50" y="179"/>
                  </a:lnTo>
                  <a:lnTo>
                    <a:pt x="47" y="173"/>
                  </a:lnTo>
                  <a:lnTo>
                    <a:pt x="47" y="167"/>
                  </a:lnTo>
                  <a:lnTo>
                    <a:pt x="51" y="162"/>
                  </a:lnTo>
                  <a:lnTo>
                    <a:pt x="57" y="156"/>
                  </a:lnTo>
                  <a:lnTo>
                    <a:pt x="65" y="152"/>
                  </a:lnTo>
                  <a:lnTo>
                    <a:pt x="73" y="149"/>
                  </a:lnTo>
                  <a:lnTo>
                    <a:pt x="82" y="148"/>
                  </a:lnTo>
                  <a:lnTo>
                    <a:pt x="90" y="148"/>
                  </a:lnTo>
                  <a:lnTo>
                    <a:pt x="84" y="144"/>
                  </a:lnTo>
                  <a:lnTo>
                    <a:pt x="78" y="142"/>
                  </a:lnTo>
                  <a:lnTo>
                    <a:pt x="73" y="141"/>
                  </a:lnTo>
                  <a:lnTo>
                    <a:pt x="66" y="141"/>
                  </a:lnTo>
                  <a:lnTo>
                    <a:pt x="58" y="141"/>
                  </a:lnTo>
                  <a:lnTo>
                    <a:pt x="50" y="142"/>
                  </a:lnTo>
                  <a:lnTo>
                    <a:pt x="39" y="143"/>
                  </a:lnTo>
                  <a:lnTo>
                    <a:pt x="28" y="143"/>
                  </a:lnTo>
                  <a:lnTo>
                    <a:pt x="22" y="118"/>
                  </a:lnTo>
                  <a:lnTo>
                    <a:pt x="25" y="93"/>
                  </a:lnTo>
                  <a:lnTo>
                    <a:pt x="37" y="74"/>
                  </a:lnTo>
                  <a:lnTo>
                    <a:pt x="55" y="55"/>
                  </a:lnTo>
                  <a:lnTo>
                    <a:pt x="80" y="40"/>
                  </a:lnTo>
                  <a:lnTo>
                    <a:pt x="108" y="29"/>
                  </a:lnTo>
                  <a:lnTo>
                    <a:pt x="141" y="21"/>
                  </a:lnTo>
                  <a:lnTo>
                    <a:pt x="175" y="16"/>
                  </a:lnTo>
                  <a:lnTo>
                    <a:pt x="196" y="15"/>
                  </a:lnTo>
                  <a:lnTo>
                    <a:pt x="215" y="15"/>
                  </a:lnTo>
                  <a:lnTo>
                    <a:pt x="234" y="17"/>
                  </a:lnTo>
                  <a:lnTo>
                    <a:pt x="251" y="18"/>
                  </a:lnTo>
                  <a:lnTo>
                    <a:pt x="267" y="22"/>
                  </a:lnTo>
                  <a:lnTo>
                    <a:pt x="282" y="25"/>
                  </a:lnTo>
                  <a:lnTo>
                    <a:pt x="295" y="29"/>
                  </a:lnTo>
                  <a:lnTo>
                    <a:pt x="306" y="32"/>
                  </a:lnTo>
                  <a:lnTo>
                    <a:pt x="291" y="16"/>
                  </a:lnTo>
                  <a:close/>
                </a:path>
              </a:pathLst>
            </a:custGeom>
            <a:solidFill>
              <a:srgbClr val="4F261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99" name="Freeform 18"/>
            <p:cNvSpPr/>
            <p:nvPr/>
          </p:nvSpPr>
          <p:spPr>
            <a:xfrm flipV="1">
              <a:off x="2520" y="1134"/>
              <a:ext cx="319" cy="292"/>
            </a:xfrm>
            <a:custGeom>
              <a:avLst/>
              <a:gdLst/>
              <a:ahLst/>
              <a:cxnLst>
                <a:cxn ang="0">
                  <a:pos x="115" y="15"/>
                </a:cxn>
                <a:cxn ang="0">
                  <a:pos x="165" y="0"/>
                </a:cxn>
                <a:cxn ang="0">
                  <a:pos x="230" y="17"/>
                </a:cxn>
                <a:cxn ang="0">
                  <a:pos x="196" y="22"/>
                </a:cxn>
                <a:cxn ang="0">
                  <a:pos x="222" y="39"/>
                </a:cxn>
                <a:cxn ang="0">
                  <a:pos x="271" y="66"/>
                </a:cxn>
                <a:cxn ang="0">
                  <a:pos x="299" y="99"/>
                </a:cxn>
                <a:cxn ang="0">
                  <a:pos x="263" y="99"/>
                </a:cxn>
                <a:cxn ang="0">
                  <a:pos x="282" y="117"/>
                </a:cxn>
                <a:cxn ang="0">
                  <a:pos x="309" y="155"/>
                </a:cxn>
                <a:cxn ang="0">
                  <a:pos x="319" y="188"/>
                </a:cxn>
                <a:cxn ang="0">
                  <a:pos x="285" y="180"/>
                </a:cxn>
                <a:cxn ang="0">
                  <a:pos x="277" y="206"/>
                </a:cxn>
                <a:cxn ang="0">
                  <a:pos x="258" y="256"/>
                </a:cxn>
                <a:cxn ang="0">
                  <a:pos x="228" y="292"/>
                </a:cxn>
                <a:cxn ang="0">
                  <a:pos x="221" y="258"/>
                </a:cxn>
                <a:cxn ang="0">
                  <a:pos x="188" y="233"/>
                </a:cxn>
                <a:cxn ang="0">
                  <a:pos x="169" y="221"/>
                </a:cxn>
                <a:cxn ang="0">
                  <a:pos x="169" y="247"/>
                </a:cxn>
                <a:cxn ang="0">
                  <a:pos x="142" y="235"/>
                </a:cxn>
                <a:cxn ang="0">
                  <a:pos x="116" y="215"/>
                </a:cxn>
                <a:cxn ang="0">
                  <a:pos x="104" y="200"/>
                </a:cxn>
                <a:cxn ang="0">
                  <a:pos x="95" y="216"/>
                </a:cxn>
                <a:cxn ang="0">
                  <a:pos x="68" y="196"/>
                </a:cxn>
                <a:cxn ang="0">
                  <a:pos x="42" y="165"/>
                </a:cxn>
                <a:cxn ang="0">
                  <a:pos x="29" y="146"/>
                </a:cxn>
                <a:cxn ang="0">
                  <a:pos x="16" y="165"/>
                </a:cxn>
                <a:cxn ang="0">
                  <a:pos x="0" y="95"/>
                </a:cxn>
                <a:cxn ang="0">
                  <a:pos x="34" y="42"/>
                </a:cxn>
                <a:cxn ang="0">
                  <a:pos x="80" y="56"/>
                </a:cxn>
                <a:cxn ang="0">
                  <a:pos x="70" y="119"/>
                </a:cxn>
                <a:cxn ang="0">
                  <a:pos x="93" y="70"/>
                </a:cxn>
                <a:cxn ang="0">
                  <a:pos x="138" y="87"/>
                </a:cxn>
                <a:cxn ang="0">
                  <a:pos x="146" y="115"/>
                </a:cxn>
                <a:cxn ang="0">
                  <a:pos x="134" y="162"/>
                </a:cxn>
                <a:cxn ang="0">
                  <a:pos x="153" y="132"/>
                </a:cxn>
                <a:cxn ang="0">
                  <a:pos x="180" y="142"/>
                </a:cxn>
                <a:cxn ang="0">
                  <a:pos x="204" y="172"/>
                </a:cxn>
                <a:cxn ang="0">
                  <a:pos x="222" y="208"/>
                </a:cxn>
                <a:cxn ang="0">
                  <a:pos x="211" y="165"/>
                </a:cxn>
                <a:cxn ang="0">
                  <a:pos x="222" y="152"/>
                </a:cxn>
                <a:cxn ang="0">
                  <a:pos x="239" y="151"/>
                </a:cxn>
                <a:cxn ang="0">
                  <a:pos x="217" y="135"/>
                </a:cxn>
                <a:cxn ang="0">
                  <a:pos x="196" y="130"/>
                </a:cxn>
                <a:cxn ang="0">
                  <a:pos x="177" y="102"/>
                </a:cxn>
                <a:cxn ang="0">
                  <a:pos x="170" y="85"/>
                </a:cxn>
                <a:cxn ang="0">
                  <a:pos x="194" y="79"/>
                </a:cxn>
                <a:cxn ang="0">
                  <a:pos x="215" y="85"/>
                </a:cxn>
                <a:cxn ang="0">
                  <a:pos x="209" y="76"/>
                </a:cxn>
                <a:cxn ang="0">
                  <a:pos x="180" y="59"/>
                </a:cxn>
                <a:cxn ang="0">
                  <a:pos x="149" y="62"/>
                </a:cxn>
                <a:cxn ang="0">
                  <a:pos x="128" y="50"/>
                </a:cxn>
                <a:cxn ang="0">
                  <a:pos x="108" y="37"/>
                </a:cxn>
              </a:cxnLst>
              <a:pathLst>
                <a:path w="234" h="234">
                  <a:moveTo>
                    <a:pt x="73" y="25"/>
                  </a:moveTo>
                  <a:lnTo>
                    <a:pt x="77" y="19"/>
                  </a:lnTo>
                  <a:lnTo>
                    <a:pt x="84" y="12"/>
                  </a:lnTo>
                  <a:lnTo>
                    <a:pt x="94" y="7"/>
                  </a:lnTo>
                  <a:lnTo>
                    <a:pt x="107" y="2"/>
                  </a:lnTo>
                  <a:lnTo>
                    <a:pt x="121" y="0"/>
                  </a:lnTo>
                  <a:lnTo>
                    <a:pt x="136" y="1"/>
                  </a:lnTo>
                  <a:lnTo>
                    <a:pt x="152" y="4"/>
                  </a:lnTo>
                  <a:lnTo>
                    <a:pt x="169" y="14"/>
                  </a:lnTo>
                  <a:lnTo>
                    <a:pt x="160" y="15"/>
                  </a:lnTo>
                  <a:lnTo>
                    <a:pt x="152" y="16"/>
                  </a:lnTo>
                  <a:lnTo>
                    <a:pt x="144" y="18"/>
                  </a:lnTo>
                  <a:lnTo>
                    <a:pt x="136" y="22"/>
                  </a:lnTo>
                  <a:lnTo>
                    <a:pt x="150" y="26"/>
                  </a:lnTo>
                  <a:lnTo>
                    <a:pt x="163" y="31"/>
                  </a:lnTo>
                  <a:lnTo>
                    <a:pt x="177" y="38"/>
                  </a:lnTo>
                  <a:lnTo>
                    <a:pt x="189" y="45"/>
                  </a:lnTo>
                  <a:lnTo>
                    <a:pt x="199" y="53"/>
                  </a:lnTo>
                  <a:lnTo>
                    <a:pt x="208" y="62"/>
                  </a:lnTo>
                  <a:lnTo>
                    <a:pt x="215" y="70"/>
                  </a:lnTo>
                  <a:lnTo>
                    <a:pt x="219" y="79"/>
                  </a:lnTo>
                  <a:lnTo>
                    <a:pt x="211" y="79"/>
                  </a:lnTo>
                  <a:lnTo>
                    <a:pt x="203" y="80"/>
                  </a:lnTo>
                  <a:lnTo>
                    <a:pt x="193" y="79"/>
                  </a:lnTo>
                  <a:lnTo>
                    <a:pt x="186" y="78"/>
                  </a:lnTo>
                  <a:lnTo>
                    <a:pt x="197" y="85"/>
                  </a:lnTo>
                  <a:lnTo>
                    <a:pt x="207" y="94"/>
                  </a:lnTo>
                  <a:lnTo>
                    <a:pt x="215" y="105"/>
                  </a:lnTo>
                  <a:lnTo>
                    <a:pt x="222" y="114"/>
                  </a:lnTo>
                  <a:lnTo>
                    <a:pt x="227" y="124"/>
                  </a:lnTo>
                  <a:lnTo>
                    <a:pt x="231" y="135"/>
                  </a:lnTo>
                  <a:lnTo>
                    <a:pt x="234" y="144"/>
                  </a:lnTo>
                  <a:lnTo>
                    <a:pt x="234" y="151"/>
                  </a:lnTo>
                  <a:lnTo>
                    <a:pt x="224" y="149"/>
                  </a:lnTo>
                  <a:lnTo>
                    <a:pt x="216" y="146"/>
                  </a:lnTo>
                  <a:lnTo>
                    <a:pt x="209" y="144"/>
                  </a:lnTo>
                  <a:lnTo>
                    <a:pt x="203" y="141"/>
                  </a:lnTo>
                  <a:lnTo>
                    <a:pt x="204" y="152"/>
                  </a:lnTo>
                  <a:lnTo>
                    <a:pt x="203" y="165"/>
                  </a:lnTo>
                  <a:lnTo>
                    <a:pt x="199" y="177"/>
                  </a:lnTo>
                  <a:lnTo>
                    <a:pt x="195" y="191"/>
                  </a:lnTo>
                  <a:lnTo>
                    <a:pt x="189" y="205"/>
                  </a:lnTo>
                  <a:lnTo>
                    <a:pt x="182" y="217"/>
                  </a:lnTo>
                  <a:lnTo>
                    <a:pt x="174" y="227"/>
                  </a:lnTo>
                  <a:lnTo>
                    <a:pt x="167" y="234"/>
                  </a:lnTo>
                  <a:lnTo>
                    <a:pt x="170" y="224"/>
                  </a:lnTo>
                  <a:lnTo>
                    <a:pt x="168" y="216"/>
                  </a:lnTo>
                  <a:lnTo>
                    <a:pt x="162" y="207"/>
                  </a:lnTo>
                  <a:lnTo>
                    <a:pt x="155" y="201"/>
                  </a:lnTo>
                  <a:lnTo>
                    <a:pt x="147" y="194"/>
                  </a:lnTo>
                  <a:lnTo>
                    <a:pt x="138" y="187"/>
                  </a:lnTo>
                  <a:lnTo>
                    <a:pt x="131" y="180"/>
                  </a:lnTo>
                  <a:lnTo>
                    <a:pt x="127" y="172"/>
                  </a:lnTo>
                  <a:lnTo>
                    <a:pt x="124" y="177"/>
                  </a:lnTo>
                  <a:lnTo>
                    <a:pt x="123" y="183"/>
                  </a:lnTo>
                  <a:lnTo>
                    <a:pt x="123" y="190"/>
                  </a:lnTo>
                  <a:lnTo>
                    <a:pt x="124" y="198"/>
                  </a:lnTo>
                  <a:lnTo>
                    <a:pt x="117" y="195"/>
                  </a:lnTo>
                  <a:lnTo>
                    <a:pt x="111" y="191"/>
                  </a:lnTo>
                  <a:lnTo>
                    <a:pt x="104" y="188"/>
                  </a:lnTo>
                  <a:lnTo>
                    <a:pt x="97" y="183"/>
                  </a:lnTo>
                  <a:lnTo>
                    <a:pt x="90" y="179"/>
                  </a:lnTo>
                  <a:lnTo>
                    <a:pt x="85" y="172"/>
                  </a:lnTo>
                  <a:lnTo>
                    <a:pt x="82" y="165"/>
                  </a:lnTo>
                  <a:lnTo>
                    <a:pt x="79" y="156"/>
                  </a:lnTo>
                  <a:lnTo>
                    <a:pt x="76" y="160"/>
                  </a:lnTo>
                  <a:lnTo>
                    <a:pt x="74" y="165"/>
                  </a:lnTo>
                  <a:lnTo>
                    <a:pt x="71" y="169"/>
                  </a:lnTo>
                  <a:lnTo>
                    <a:pt x="70" y="173"/>
                  </a:lnTo>
                  <a:lnTo>
                    <a:pt x="63" y="168"/>
                  </a:lnTo>
                  <a:lnTo>
                    <a:pt x="56" y="164"/>
                  </a:lnTo>
                  <a:lnTo>
                    <a:pt x="50" y="157"/>
                  </a:lnTo>
                  <a:lnTo>
                    <a:pt x="41" y="150"/>
                  </a:lnTo>
                  <a:lnTo>
                    <a:pt x="36" y="142"/>
                  </a:lnTo>
                  <a:lnTo>
                    <a:pt x="31" y="132"/>
                  </a:lnTo>
                  <a:lnTo>
                    <a:pt x="28" y="122"/>
                  </a:lnTo>
                  <a:lnTo>
                    <a:pt x="26" y="111"/>
                  </a:lnTo>
                  <a:lnTo>
                    <a:pt x="21" y="117"/>
                  </a:lnTo>
                  <a:lnTo>
                    <a:pt x="16" y="123"/>
                  </a:lnTo>
                  <a:lnTo>
                    <a:pt x="13" y="129"/>
                  </a:lnTo>
                  <a:lnTo>
                    <a:pt x="12" y="132"/>
                  </a:lnTo>
                  <a:lnTo>
                    <a:pt x="5" y="115"/>
                  </a:lnTo>
                  <a:lnTo>
                    <a:pt x="0" y="95"/>
                  </a:lnTo>
                  <a:lnTo>
                    <a:pt x="0" y="76"/>
                  </a:lnTo>
                  <a:lnTo>
                    <a:pt x="3" y="59"/>
                  </a:lnTo>
                  <a:lnTo>
                    <a:pt x="13" y="44"/>
                  </a:lnTo>
                  <a:lnTo>
                    <a:pt x="25" y="34"/>
                  </a:lnTo>
                  <a:lnTo>
                    <a:pt x="44" y="31"/>
                  </a:lnTo>
                  <a:lnTo>
                    <a:pt x="68" y="37"/>
                  </a:lnTo>
                  <a:lnTo>
                    <a:pt x="59" y="45"/>
                  </a:lnTo>
                  <a:lnTo>
                    <a:pt x="50" y="60"/>
                  </a:lnTo>
                  <a:lnTo>
                    <a:pt x="45" y="77"/>
                  </a:lnTo>
                  <a:lnTo>
                    <a:pt x="51" y="95"/>
                  </a:lnTo>
                  <a:lnTo>
                    <a:pt x="54" y="82"/>
                  </a:lnTo>
                  <a:lnTo>
                    <a:pt x="59" y="67"/>
                  </a:lnTo>
                  <a:lnTo>
                    <a:pt x="68" y="56"/>
                  </a:lnTo>
                  <a:lnTo>
                    <a:pt x="84" y="53"/>
                  </a:lnTo>
                  <a:lnTo>
                    <a:pt x="93" y="62"/>
                  </a:lnTo>
                  <a:lnTo>
                    <a:pt x="101" y="70"/>
                  </a:lnTo>
                  <a:lnTo>
                    <a:pt x="109" y="78"/>
                  </a:lnTo>
                  <a:lnTo>
                    <a:pt x="114" y="86"/>
                  </a:lnTo>
                  <a:lnTo>
                    <a:pt x="107" y="92"/>
                  </a:lnTo>
                  <a:lnTo>
                    <a:pt x="101" y="100"/>
                  </a:lnTo>
                  <a:lnTo>
                    <a:pt x="98" y="113"/>
                  </a:lnTo>
                  <a:lnTo>
                    <a:pt x="98" y="130"/>
                  </a:lnTo>
                  <a:lnTo>
                    <a:pt x="102" y="120"/>
                  </a:lnTo>
                  <a:lnTo>
                    <a:pt x="107" y="112"/>
                  </a:lnTo>
                  <a:lnTo>
                    <a:pt x="112" y="106"/>
                  </a:lnTo>
                  <a:lnTo>
                    <a:pt x="117" y="104"/>
                  </a:lnTo>
                  <a:lnTo>
                    <a:pt x="125" y="108"/>
                  </a:lnTo>
                  <a:lnTo>
                    <a:pt x="132" y="114"/>
                  </a:lnTo>
                  <a:lnTo>
                    <a:pt x="138" y="122"/>
                  </a:lnTo>
                  <a:lnTo>
                    <a:pt x="144" y="130"/>
                  </a:lnTo>
                  <a:lnTo>
                    <a:pt x="150" y="138"/>
                  </a:lnTo>
                  <a:lnTo>
                    <a:pt x="154" y="147"/>
                  </a:lnTo>
                  <a:lnTo>
                    <a:pt x="159" y="158"/>
                  </a:lnTo>
                  <a:lnTo>
                    <a:pt x="163" y="167"/>
                  </a:lnTo>
                  <a:lnTo>
                    <a:pt x="161" y="152"/>
                  </a:lnTo>
                  <a:lnTo>
                    <a:pt x="159" y="141"/>
                  </a:lnTo>
                  <a:lnTo>
                    <a:pt x="155" y="132"/>
                  </a:lnTo>
                  <a:lnTo>
                    <a:pt x="152" y="124"/>
                  </a:lnTo>
                  <a:lnTo>
                    <a:pt x="157" y="121"/>
                  </a:lnTo>
                  <a:lnTo>
                    <a:pt x="163" y="122"/>
                  </a:lnTo>
                  <a:lnTo>
                    <a:pt x="170" y="126"/>
                  </a:lnTo>
                  <a:lnTo>
                    <a:pt x="178" y="128"/>
                  </a:lnTo>
                  <a:lnTo>
                    <a:pt x="175" y="121"/>
                  </a:lnTo>
                  <a:lnTo>
                    <a:pt x="170" y="115"/>
                  </a:lnTo>
                  <a:lnTo>
                    <a:pt x="165" y="112"/>
                  </a:lnTo>
                  <a:lnTo>
                    <a:pt x="159" y="108"/>
                  </a:lnTo>
                  <a:lnTo>
                    <a:pt x="153" y="107"/>
                  </a:lnTo>
                  <a:lnTo>
                    <a:pt x="147" y="105"/>
                  </a:lnTo>
                  <a:lnTo>
                    <a:pt x="144" y="104"/>
                  </a:lnTo>
                  <a:lnTo>
                    <a:pt x="140" y="102"/>
                  </a:lnTo>
                  <a:lnTo>
                    <a:pt x="136" y="92"/>
                  </a:lnTo>
                  <a:lnTo>
                    <a:pt x="130" y="82"/>
                  </a:lnTo>
                  <a:lnTo>
                    <a:pt x="125" y="75"/>
                  </a:lnTo>
                  <a:lnTo>
                    <a:pt x="123" y="71"/>
                  </a:lnTo>
                  <a:lnTo>
                    <a:pt x="125" y="68"/>
                  </a:lnTo>
                  <a:lnTo>
                    <a:pt x="130" y="65"/>
                  </a:lnTo>
                  <a:lnTo>
                    <a:pt x="136" y="63"/>
                  </a:lnTo>
                  <a:lnTo>
                    <a:pt x="142" y="63"/>
                  </a:lnTo>
                  <a:lnTo>
                    <a:pt x="147" y="63"/>
                  </a:lnTo>
                  <a:lnTo>
                    <a:pt x="153" y="65"/>
                  </a:lnTo>
                  <a:lnTo>
                    <a:pt x="158" y="68"/>
                  </a:lnTo>
                  <a:lnTo>
                    <a:pt x="161" y="72"/>
                  </a:lnTo>
                  <a:lnTo>
                    <a:pt x="158" y="67"/>
                  </a:lnTo>
                  <a:lnTo>
                    <a:pt x="153" y="61"/>
                  </a:lnTo>
                  <a:lnTo>
                    <a:pt x="147" y="55"/>
                  </a:lnTo>
                  <a:lnTo>
                    <a:pt x="140" y="50"/>
                  </a:lnTo>
                  <a:lnTo>
                    <a:pt x="132" y="47"/>
                  </a:lnTo>
                  <a:lnTo>
                    <a:pt x="124" y="46"/>
                  </a:lnTo>
                  <a:lnTo>
                    <a:pt x="117" y="47"/>
                  </a:lnTo>
                  <a:lnTo>
                    <a:pt x="109" y="50"/>
                  </a:lnTo>
                  <a:lnTo>
                    <a:pt x="105" y="47"/>
                  </a:lnTo>
                  <a:lnTo>
                    <a:pt x="99" y="44"/>
                  </a:lnTo>
                  <a:lnTo>
                    <a:pt x="94" y="40"/>
                  </a:lnTo>
                  <a:lnTo>
                    <a:pt x="89" y="37"/>
                  </a:lnTo>
                  <a:lnTo>
                    <a:pt x="84" y="33"/>
                  </a:lnTo>
                  <a:lnTo>
                    <a:pt x="79" y="30"/>
                  </a:lnTo>
                  <a:lnTo>
                    <a:pt x="75" y="27"/>
                  </a:lnTo>
                  <a:lnTo>
                    <a:pt x="73" y="25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200" name="Freeform 19"/>
            <p:cNvSpPr/>
            <p:nvPr/>
          </p:nvSpPr>
          <p:spPr>
            <a:xfrm flipV="1">
              <a:off x="2941" y="1161"/>
              <a:ext cx="330" cy="350"/>
            </a:xfrm>
            <a:custGeom>
              <a:avLst/>
              <a:gdLst/>
              <a:ahLst/>
              <a:cxnLst>
                <a:cxn ang="0">
                  <a:pos x="265" y="331"/>
                </a:cxn>
                <a:cxn ang="0">
                  <a:pos x="299" y="293"/>
                </a:cxn>
                <a:cxn ang="0">
                  <a:pos x="297" y="234"/>
                </a:cxn>
                <a:cxn ang="0">
                  <a:pos x="325" y="244"/>
                </a:cxn>
                <a:cxn ang="0">
                  <a:pos x="323" y="191"/>
                </a:cxn>
                <a:cxn ang="0">
                  <a:pos x="301" y="133"/>
                </a:cxn>
                <a:cxn ang="0">
                  <a:pos x="330" y="141"/>
                </a:cxn>
                <a:cxn ang="0">
                  <a:pos x="307" y="96"/>
                </a:cxn>
                <a:cxn ang="0">
                  <a:pos x="271" y="58"/>
                </a:cxn>
                <a:cxn ang="0">
                  <a:pos x="241" y="38"/>
                </a:cxn>
                <a:cxn ang="0">
                  <a:pos x="265" y="24"/>
                </a:cxn>
                <a:cxn ang="0">
                  <a:pos x="185" y="4"/>
                </a:cxn>
                <a:cxn ang="0">
                  <a:pos x="110" y="11"/>
                </a:cxn>
                <a:cxn ang="0">
                  <a:pos x="98" y="61"/>
                </a:cxn>
                <a:cxn ang="0">
                  <a:pos x="115" y="70"/>
                </a:cxn>
                <a:cxn ang="0">
                  <a:pos x="151" y="60"/>
                </a:cxn>
                <a:cxn ang="0">
                  <a:pos x="190" y="63"/>
                </a:cxn>
                <a:cxn ang="0">
                  <a:pos x="194" y="73"/>
                </a:cxn>
                <a:cxn ang="0">
                  <a:pos x="158" y="84"/>
                </a:cxn>
                <a:cxn ang="0">
                  <a:pos x="138" y="91"/>
                </a:cxn>
                <a:cxn ang="0">
                  <a:pos x="151" y="106"/>
                </a:cxn>
                <a:cxn ang="0">
                  <a:pos x="175" y="124"/>
                </a:cxn>
                <a:cxn ang="0">
                  <a:pos x="192" y="135"/>
                </a:cxn>
                <a:cxn ang="0">
                  <a:pos x="218" y="135"/>
                </a:cxn>
                <a:cxn ang="0">
                  <a:pos x="248" y="148"/>
                </a:cxn>
                <a:cxn ang="0">
                  <a:pos x="259" y="164"/>
                </a:cxn>
                <a:cxn ang="0">
                  <a:pos x="239" y="159"/>
                </a:cxn>
                <a:cxn ang="0">
                  <a:pos x="221" y="156"/>
                </a:cxn>
                <a:cxn ang="0">
                  <a:pos x="229" y="179"/>
                </a:cxn>
                <a:cxn ang="0">
                  <a:pos x="252" y="225"/>
                </a:cxn>
                <a:cxn ang="0">
                  <a:pos x="262" y="266"/>
                </a:cxn>
                <a:cxn ang="0">
                  <a:pos x="232" y="213"/>
                </a:cxn>
                <a:cxn ang="0">
                  <a:pos x="199" y="164"/>
                </a:cxn>
                <a:cxn ang="0">
                  <a:pos x="169" y="159"/>
                </a:cxn>
                <a:cxn ang="0">
                  <a:pos x="151" y="193"/>
                </a:cxn>
                <a:cxn ang="0">
                  <a:pos x="157" y="144"/>
                </a:cxn>
                <a:cxn ang="0">
                  <a:pos x="149" y="128"/>
                </a:cxn>
                <a:cxn ang="0">
                  <a:pos x="131" y="114"/>
                </a:cxn>
                <a:cxn ang="0">
                  <a:pos x="112" y="103"/>
                </a:cxn>
                <a:cxn ang="0">
                  <a:pos x="82" y="150"/>
                </a:cxn>
                <a:cxn ang="0">
                  <a:pos x="79" y="116"/>
                </a:cxn>
                <a:cxn ang="0">
                  <a:pos x="80" y="80"/>
                </a:cxn>
                <a:cxn ang="0">
                  <a:pos x="48" y="69"/>
                </a:cxn>
                <a:cxn ang="0">
                  <a:pos x="20" y="69"/>
                </a:cxn>
                <a:cxn ang="0">
                  <a:pos x="0" y="136"/>
                </a:cxn>
                <a:cxn ang="0">
                  <a:pos x="34" y="199"/>
                </a:cxn>
                <a:cxn ang="0">
                  <a:pos x="49" y="180"/>
                </a:cxn>
                <a:cxn ang="0">
                  <a:pos x="63" y="218"/>
                </a:cxn>
                <a:cxn ang="0">
                  <a:pos x="89" y="255"/>
                </a:cxn>
                <a:cxn ang="0">
                  <a:pos x="105" y="258"/>
                </a:cxn>
                <a:cxn ang="0">
                  <a:pos x="121" y="229"/>
                </a:cxn>
                <a:cxn ang="0">
                  <a:pos x="140" y="253"/>
                </a:cxn>
                <a:cxn ang="0">
                  <a:pos x="158" y="268"/>
                </a:cxn>
                <a:cxn ang="0">
                  <a:pos x="176" y="278"/>
                </a:cxn>
                <a:cxn ang="0">
                  <a:pos x="184" y="306"/>
                </a:cxn>
                <a:cxn ang="0">
                  <a:pos x="206" y="280"/>
                </a:cxn>
                <a:cxn ang="0">
                  <a:pos x="232" y="296"/>
                </a:cxn>
              </a:cxnLst>
              <a:pathLst>
                <a:path w="242" h="280">
                  <a:moveTo>
                    <a:pt x="169" y="280"/>
                  </a:moveTo>
                  <a:lnTo>
                    <a:pt x="182" y="273"/>
                  </a:lnTo>
                  <a:lnTo>
                    <a:pt x="194" y="265"/>
                  </a:lnTo>
                  <a:lnTo>
                    <a:pt x="204" y="256"/>
                  </a:lnTo>
                  <a:lnTo>
                    <a:pt x="213" y="245"/>
                  </a:lnTo>
                  <a:lnTo>
                    <a:pt x="219" y="234"/>
                  </a:lnTo>
                  <a:lnTo>
                    <a:pt x="222" y="220"/>
                  </a:lnTo>
                  <a:lnTo>
                    <a:pt x="222" y="204"/>
                  </a:lnTo>
                  <a:lnTo>
                    <a:pt x="218" y="187"/>
                  </a:lnTo>
                  <a:lnTo>
                    <a:pt x="227" y="189"/>
                  </a:lnTo>
                  <a:lnTo>
                    <a:pt x="234" y="191"/>
                  </a:lnTo>
                  <a:lnTo>
                    <a:pt x="238" y="195"/>
                  </a:lnTo>
                  <a:lnTo>
                    <a:pt x="242" y="199"/>
                  </a:lnTo>
                  <a:lnTo>
                    <a:pt x="242" y="177"/>
                  </a:lnTo>
                  <a:lnTo>
                    <a:pt x="237" y="153"/>
                  </a:lnTo>
                  <a:lnTo>
                    <a:pt x="228" y="129"/>
                  </a:lnTo>
                  <a:lnTo>
                    <a:pt x="212" y="108"/>
                  </a:lnTo>
                  <a:lnTo>
                    <a:pt x="221" y="106"/>
                  </a:lnTo>
                  <a:lnTo>
                    <a:pt x="229" y="106"/>
                  </a:lnTo>
                  <a:lnTo>
                    <a:pt x="236" y="108"/>
                  </a:lnTo>
                  <a:lnTo>
                    <a:pt x="242" y="113"/>
                  </a:lnTo>
                  <a:lnTo>
                    <a:pt x="236" y="101"/>
                  </a:lnTo>
                  <a:lnTo>
                    <a:pt x="231" y="88"/>
                  </a:lnTo>
                  <a:lnTo>
                    <a:pt x="225" y="77"/>
                  </a:lnTo>
                  <a:lnTo>
                    <a:pt x="218" y="65"/>
                  </a:lnTo>
                  <a:lnTo>
                    <a:pt x="210" y="55"/>
                  </a:lnTo>
                  <a:lnTo>
                    <a:pt x="199" y="46"/>
                  </a:lnTo>
                  <a:lnTo>
                    <a:pt x="188" y="39"/>
                  </a:lnTo>
                  <a:lnTo>
                    <a:pt x="173" y="34"/>
                  </a:lnTo>
                  <a:lnTo>
                    <a:pt x="177" y="30"/>
                  </a:lnTo>
                  <a:lnTo>
                    <a:pt x="183" y="25"/>
                  </a:lnTo>
                  <a:lnTo>
                    <a:pt x="189" y="22"/>
                  </a:lnTo>
                  <a:lnTo>
                    <a:pt x="194" y="19"/>
                  </a:lnTo>
                  <a:lnTo>
                    <a:pt x="177" y="13"/>
                  </a:lnTo>
                  <a:lnTo>
                    <a:pt x="157" y="8"/>
                  </a:lnTo>
                  <a:lnTo>
                    <a:pt x="136" y="3"/>
                  </a:lnTo>
                  <a:lnTo>
                    <a:pt x="115" y="0"/>
                  </a:lnTo>
                  <a:lnTo>
                    <a:pt x="97" y="1"/>
                  </a:lnTo>
                  <a:lnTo>
                    <a:pt x="81" y="9"/>
                  </a:lnTo>
                  <a:lnTo>
                    <a:pt x="70" y="23"/>
                  </a:lnTo>
                  <a:lnTo>
                    <a:pt x="67" y="47"/>
                  </a:lnTo>
                  <a:lnTo>
                    <a:pt x="72" y="49"/>
                  </a:lnTo>
                  <a:lnTo>
                    <a:pt x="76" y="52"/>
                  </a:lnTo>
                  <a:lnTo>
                    <a:pt x="81" y="53"/>
                  </a:lnTo>
                  <a:lnTo>
                    <a:pt x="84" y="56"/>
                  </a:lnTo>
                  <a:lnTo>
                    <a:pt x="92" y="52"/>
                  </a:lnTo>
                  <a:lnTo>
                    <a:pt x="101" y="49"/>
                  </a:lnTo>
                  <a:lnTo>
                    <a:pt x="111" y="48"/>
                  </a:lnTo>
                  <a:lnTo>
                    <a:pt x="121" y="47"/>
                  </a:lnTo>
                  <a:lnTo>
                    <a:pt x="130" y="48"/>
                  </a:lnTo>
                  <a:lnTo>
                    <a:pt x="139" y="50"/>
                  </a:lnTo>
                  <a:lnTo>
                    <a:pt x="146" y="53"/>
                  </a:lnTo>
                  <a:lnTo>
                    <a:pt x="153" y="55"/>
                  </a:lnTo>
                  <a:lnTo>
                    <a:pt x="142" y="58"/>
                  </a:lnTo>
                  <a:lnTo>
                    <a:pt x="131" y="61"/>
                  </a:lnTo>
                  <a:lnTo>
                    <a:pt x="123" y="64"/>
                  </a:lnTo>
                  <a:lnTo>
                    <a:pt x="116" y="67"/>
                  </a:lnTo>
                  <a:lnTo>
                    <a:pt x="111" y="69"/>
                  </a:lnTo>
                  <a:lnTo>
                    <a:pt x="105" y="71"/>
                  </a:lnTo>
                  <a:lnTo>
                    <a:pt x="101" y="73"/>
                  </a:lnTo>
                  <a:lnTo>
                    <a:pt x="97" y="76"/>
                  </a:lnTo>
                  <a:lnTo>
                    <a:pt x="104" y="80"/>
                  </a:lnTo>
                  <a:lnTo>
                    <a:pt x="111" y="85"/>
                  </a:lnTo>
                  <a:lnTo>
                    <a:pt x="116" y="90"/>
                  </a:lnTo>
                  <a:lnTo>
                    <a:pt x="122" y="94"/>
                  </a:lnTo>
                  <a:lnTo>
                    <a:pt x="128" y="99"/>
                  </a:lnTo>
                  <a:lnTo>
                    <a:pt x="133" y="102"/>
                  </a:lnTo>
                  <a:lnTo>
                    <a:pt x="136" y="106"/>
                  </a:lnTo>
                  <a:lnTo>
                    <a:pt x="141" y="108"/>
                  </a:lnTo>
                  <a:lnTo>
                    <a:pt x="146" y="107"/>
                  </a:lnTo>
                  <a:lnTo>
                    <a:pt x="153" y="107"/>
                  </a:lnTo>
                  <a:lnTo>
                    <a:pt x="160" y="108"/>
                  </a:lnTo>
                  <a:lnTo>
                    <a:pt x="167" y="110"/>
                  </a:lnTo>
                  <a:lnTo>
                    <a:pt x="174" y="114"/>
                  </a:lnTo>
                  <a:lnTo>
                    <a:pt x="182" y="118"/>
                  </a:lnTo>
                  <a:lnTo>
                    <a:pt x="189" y="125"/>
                  </a:lnTo>
                  <a:lnTo>
                    <a:pt x="196" y="133"/>
                  </a:lnTo>
                  <a:lnTo>
                    <a:pt x="190" y="131"/>
                  </a:lnTo>
                  <a:lnTo>
                    <a:pt x="184" y="129"/>
                  </a:lnTo>
                  <a:lnTo>
                    <a:pt x="180" y="128"/>
                  </a:lnTo>
                  <a:lnTo>
                    <a:pt x="175" y="127"/>
                  </a:lnTo>
                  <a:lnTo>
                    <a:pt x="170" y="125"/>
                  </a:lnTo>
                  <a:lnTo>
                    <a:pt x="167" y="125"/>
                  </a:lnTo>
                  <a:lnTo>
                    <a:pt x="162" y="125"/>
                  </a:lnTo>
                  <a:lnTo>
                    <a:pt x="158" y="125"/>
                  </a:lnTo>
                  <a:lnTo>
                    <a:pt x="162" y="133"/>
                  </a:lnTo>
                  <a:lnTo>
                    <a:pt x="168" y="143"/>
                  </a:lnTo>
                  <a:lnTo>
                    <a:pt x="174" y="154"/>
                  </a:lnTo>
                  <a:lnTo>
                    <a:pt x="180" y="167"/>
                  </a:lnTo>
                  <a:lnTo>
                    <a:pt x="185" y="180"/>
                  </a:lnTo>
                  <a:lnTo>
                    <a:pt x="189" y="192"/>
                  </a:lnTo>
                  <a:lnTo>
                    <a:pt x="191" y="204"/>
                  </a:lnTo>
                  <a:lnTo>
                    <a:pt x="192" y="213"/>
                  </a:lnTo>
                  <a:lnTo>
                    <a:pt x="185" y="200"/>
                  </a:lnTo>
                  <a:lnTo>
                    <a:pt x="177" y="185"/>
                  </a:lnTo>
                  <a:lnTo>
                    <a:pt x="170" y="170"/>
                  </a:lnTo>
                  <a:lnTo>
                    <a:pt x="162" y="155"/>
                  </a:lnTo>
                  <a:lnTo>
                    <a:pt x="154" y="143"/>
                  </a:lnTo>
                  <a:lnTo>
                    <a:pt x="146" y="131"/>
                  </a:lnTo>
                  <a:lnTo>
                    <a:pt x="138" y="122"/>
                  </a:lnTo>
                  <a:lnTo>
                    <a:pt x="130" y="117"/>
                  </a:lnTo>
                  <a:lnTo>
                    <a:pt x="124" y="127"/>
                  </a:lnTo>
                  <a:lnTo>
                    <a:pt x="119" y="136"/>
                  </a:lnTo>
                  <a:lnTo>
                    <a:pt x="114" y="145"/>
                  </a:lnTo>
                  <a:lnTo>
                    <a:pt x="111" y="154"/>
                  </a:lnTo>
                  <a:lnTo>
                    <a:pt x="111" y="136"/>
                  </a:lnTo>
                  <a:lnTo>
                    <a:pt x="112" y="123"/>
                  </a:lnTo>
                  <a:lnTo>
                    <a:pt x="115" y="115"/>
                  </a:lnTo>
                  <a:lnTo>
                    <a:pt x="119" y="109"/>
                  </a:lnTo>
                  <a:lnTo>
                    <a:pt x="114" y="106"/>
                  </a:lnTo>
                  <a:lnTo>
                    <a:pt x="109" y="102"/>
                  </a:lnTo>
                  <a:lnTo>
                    <a:pt x="105" y="98"/>
                  </a:lnTo>
                  <a:lnTo>
                    <a:pt x="100" y="94"/>
                  </a:lnTo>
                  <a:lnTo>
                    <a:pt x="96" y="91"/>
                  </a:lnTo>
                  <a:lnTo>
                    <a:pt x="91" y="87"/>
                  </a:lnTo>
                  <a:lnTo>
                    <a:pt x="86" y="84"/>
                  </a:lnTo>
                  <a:lnTo>
                    <a:pt x="82" y="82"/>
                  </a:lnTo>
                  <a:lnTo>
                    <a:pt x="74" y="92"/>
                  </a:lnTo>
                  <a:lnTo>
                    <a:pt x="66" y="106"/>
                  </a:lnTo>
                  <a:lnTo>
                    <a:pt x="60" y="120"/>
                  </a:lnTo>
                  <a:lnTo>
                    <a:pt x="57" y="130"/>
                  </a:lnTo>
                  <a:lnTo>
                    <a:pt x="55" y="112"/>
                  </a:lnTo>
                  <a:lnTo>
                    <a:pt x="58" y="93"/>
                  </a:lnTo>
                  <a:lnTo>
                    <a:pt x="63" y="78"/>
                  </a:lnTo>
                  <a:lnTo>
                    <a:pt x="68" y="69"/>
                  </a:lnTo>
                  <a:lnTo>
                    <a:pt x="59" y="64"/>
                  </a:lnTo>
                  <a:lnTo>
                    <a:pt x="51" y="60"/>
                  </a:lnTo>
                  <a:lnTo>
                    <a:pt x="43" y="57"/>
                  </a:lnTo>
                  <a:lnTo>
                    <a:pt x="35" y="55"/>
                  </a:lnTo>
                  <a:lnTo>
                    <a:pt x="28" y="55"/>
                  </a:lnTo>
                  <a:lnTo>
                    <a:pt x="21" y="55"/>
                  </a:lnTo>
                  <a:lnTo>
                    <a:pt x="15" y="55"/>
                  </a:lnTo>
                  <a:lnTo>
                    <a:pt x="11" y="57"/>
                  </a:lnTo>
                  <a:lnTo>
                    <a:pt x="1" y="82"/>
                  </a:lnTo>
                  <a:lnTo>
                    <a:pt x="0" y="109"/>
                  </a:lnTo>
                  <a:lnTo>
                    <a:pt x="8" y="138"/>
                  </a:lnTo>
                  <a:lnTo>
                    <a:pt x="22" y="165"/>
                  </a:lnTo>
                  <a:lnTo>
                    <a:pt x="25" y="159"/>
                  </a:lnTo>
                  <a:lnTo>
                    <a:pt x="29" y="154"/>
                  </a:lnTo>
                  <a:lnTo>
                    <a:pt x="32" y="148"/>
                  </a:lnTo>
                  <a:lnTo>
                    <a:pt x="36" y="144"/>
                  </a:lnTo>
                  <a:lnTo>
                    <a:pt x="38" y="153"/>
                  </a:lnTo>
                  <a:lnTo>
                    <a:pt x="42" y="163"/>
                  </a:lnTo>
                  <a:lnTo>
                    <a:pt x="46" y="174"/>
                  </a:lnTo>
                  <a:lnTo>
                    <a:pt x="52" y="185"/>
                  </a:lnTo>
                  <a:lnTo>
                    <a:pt x="59" y="196"/>
                  </a:lnTo>
                  <a:lnTo>
                    <a:pt x="65" y="204"/>
                  </a:lnTo>
                  <a:lnTo>
                    <a:pt x="70" y="211"/>
                  </a:lnTo>
                  <a:lnTo>
                    <a:pt x="75" y="214"/>
                  </a:lnTo>
                  <a:lnTo>
                    <a:pt x="77" y="206"/>
                  </a:lnTo>
                  <a:lnTo>
                    <a:pt x="82" y="198"/>
                  </a:lnTo>
                  <a:lnTo>
                    <a:pt x="86" y="190"/>
                  </a:lnTo>
                  <a:lnTo>
                    <a:pt x="89" y="183"/>
                  </a:lnTo>
                  <a:lnTo>
                    <a:pt x="93" y="190"/>
                  </a:lnTo>
                  <a:lnTo>
                    <a:pt x="98" y="196"/>
                  </a:lnTo>
                  <a:lnTo>
                    <a:pt x="103" y="202"/>
                  </a:lnTo>
                  <a:lnTo>
                    <a:pt x="107" y="206"/>
                  </a:lnTo>
                  <a:lnTo>
                    <a:pt x="112" y="211"/>
                  </a:lnTo>
                  <a:lnTo>
                    <a:pt x="116" y="214"/>
                  </a:lnTo>
                  <a:lnTo>
                    <a:pt x="120" y="217"/>
                  </a:lnTo>
                  <a:lnTo>
                    <a:pt x="123" y="219"/>
                  </a:lnTo>
                  <a:lnTo>
                    <a:pt x="129" y="222"/>
                  </a:lnTo>
                  <a:lnTo>
                    <a:pt x="133" y="229"/>
                  </a:lnTo>
                  <a:lnTo>
                    <a:pt x="134" y="237"/>
                  </a:lnTo>
                  <a:lnTo>
                    <a:pt x="135" y="245"/>
                  </a:lnTo>
                  <a:lnTo>
                    <a:pt x="141" y="237"/>
                  </a:lnTo>
                  <a:lnTo>
                    <a:pt x="146" y="230"/>
                  </a:lnTo>
                  <a:lnTo>
                    <a:pt x="151" y="224"/>
                  </a:lnTo>
                  <a:lnTo>
                    <a:pt x="151" y="214"/>
                  </a:lnTo>
                  <a:lnTo>
                    <a:pt x="162" y="226"/>
                  </a:lnTo>
                  <a:lnTo>
                    <a:pt x="170" y="237"/>
                  </a:lnTo>
                  <a:lnTo>
                    <a:pt x="174" y="255"/>
                  </a:lnTo>
                  <a:lnTo>
                    <a:pt x="169" y="280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201" name="Freeform 20"/>
            <p:cNvSpPr/>
            <p:nvPr/>
          </p:nvSpPr>
          <p:spPr>
            <a:xfrm flipV="1">
              <a:off x="2303" y="1446"/>
              <a:ext cx="311" cy="304"/>
            </a:xfrm>
            <a:custGeom>
              <a:avLst/>
              <a:gdLst/>
              <a:ahLst/>
              <a:cxnLst>
                <a:cxn ang="0">
                  <a:pos x="36" y="278"/>
                </a:cxn>
                <a:cxn ang="0">
                  <a:pos x="0" y="235"/>
                </a:cxn>
                <a:cxn ang="0">
                  <a:pos x="36" y="143"/>
                </a:cxn>
                <a:cxn ang="0">
                  <a:pos x="52" y="159"/>
                </a:cxn>
                <a:cxn ang="0">
                  <a:pos x="74" y="125"/>
                </a:cxn>
                <a:cxn ang="0">
                  <a:pos x="97" y="110"/>
                </a:cxn>
                <a:cxn ang="0">
                  <a:pos x="105" y="130"/>
                </a:cxn>
                <a:cxn ang="0">
                  <a:pos x="132" y="96"/>
                </a:cxn>
                <a:cxn ang="0">
                  <a:pos x="145" y="75"/>
                </a:cxn>
                <a:cxn ang="0">
                  <a:pos x="155" y="69"/>
                </a:cxn>
                <a:cxn ang="0">
                  <a:pos x="171" y="100"/>
                </a:cxn>
                <a:cxn ang="0">
                  <a:pos x="184" y="64"/>
                </a:cxn>
                <a:cxn ang="0">
                  <a:pos x="199" y="27"/>
                </a:cxn>
                <a:cxn ang="0">
                  <a:pos x="206" y="7"/>
                </a:cxn>
                <a:cxn ang="0">
                  <a:pos x="237" y="40"/>
                </a:cxn>
                <a:cxn ang="0">
                  <a:pos x="256" y="78"/>
                </a:cxn>
                <a:cxn ang="0">
                  <a:pos x="277" y="77"/>
                </a:cxn>
                <a:cxn ang="0">
                  <a:pos x="290" y="82"/>
                </a:cxn>
                <a:cxn ang="0">
                  <a:pos x="271" y="162"/>
                </a:cxn>
                <a:cxn ang="0">
                  <a:pos x="301" y="150"/>
                </a:cxn>
                <a:cxn ang="0">
                  <a:pos x="299" y="176"/>
                </a:cxn>
                <a:cxn ang="0">
                  <a:pos x="281" y="207"/>
                </a:cxn>
                <a:cxn ang="0">
                  <a:pos x="311" y="207"/>
                </a:cxn>
                <a:cxn ang="0">
                  <a:pos x="281" y="232"/>
                </a:cxn>
                <a:cxn ang="0">
                  <a:pos x="245" y="254"/>
                </a:cxn>
                <a:cxn ang="0">
                  <a:pos x="229" y="264"/>
                </a:cxn>
                <a:cxn ang="0">
                  <a:pos x="262" y="269"/>
                </a:cxn>
                <a:cxn ang="0">
                  <a:pos x="208" y="293"/>
                </a:cxn>
                <a:cxn ang="0">
                  <a:pos x="130" y="302"/>
                </a:cxn>
                <a:cxn ang="0">
                  <a:pos x="101" y="277"/>
                </a:cxn>
                <a:cxn ang="0">
                  <a:pos x="132" y="254"/>
                </a:cxn>
                <a:cxn ang="0">
                  <a:pos x="166" y="254"/>
                </a:cxn>
                <a:cxn ang="0">
                  <a:pos x="197" y="244"/>
                </a:cxn>
                <a:cxn ang="0">
                  <a:pos x="207" y="233"/>
                </a:cxn>
                <a:cxn ang="0">
                  <a:pos x="178" y="239"/>
                </a:cxn>
                <a:cxn ang="0">
                  <a:pos x="153" y="237"/>
                </a:cxn>
                <a:cxn ang="0">
                  <a:pos x="160" y="224"/>
                </a:cxn>
                <a:cxn ang="0">
                  <a:pos x="181" y="202"/>
                </a:cxn>
                <a:cxn ang="0">
                  <a:pos x="195" y="183"/>
                </a:cxn>
                <a:cxn ang="0">
                  <a:pos x="234" y="164"/>
                </a:cxn>
                <a:cxn ang="0">
                  <a:pos x="221" y="158"/>
                </a:cxn>
                <a:cxn ang="0">
                  <a:pos x="215" y="143"/>
                </a:cxn>
                <a:cxn ang="0">
                  <a:pos x="215" y="100"/>
                </a:cxn>
                <a:cxn ang="0">
                  <a:pos x="196" y="146"/>
                </a:cxn>
                <a:cxn ang="0">
                  <a:pos x="175" y="179"/>
                </a:cxn>
                <a:cxn ang="0">
                  <a:pos x="149" y="181"/>
                </a:cxn>
                <a:cxn ang="0">
                  <a:pos x="134" y="140"/>
                </a:cxn>
                <a:cxn ang="0">
                  <a:pos x="134" y="198"/>
                </a:cxn>
                <a:cxn ang="0">
                  <a:pos x="130" y="224"/>
                </a:cxn>
                <a:cxn ang="0">
                  <a:pos x="108" y="243"/>
                </a:cxn>
                <a:cxn ang="0">
                  <a:pos x="88" y="258"/>
                </a:cxn>
                <a:cxn ang="0">
                  <a:pos x="67" y="213"/>
                </a:cxn>
                <a:cxn ang="0">
                  <a:pos x="60" y="229"/>
                </a:cxn>
              </a:cxnLst>
              <a:pathLst>
                <a:path w="227" h="244">
                  <a:moveTo>
                    <a:pt x="49" y="211"/>
                  </a:moveTo>
                  <a:lnTo>
                    <a:pt x="37" y="222"/>
                  </a:lnTo>
                  <a:lnTo>
                    <a:pt x="26" y="223"/>
                  </a:lnTo>
                  <a:lnTo>
                    <a:pt x="14" y="218"/>
                  </a:lnTo>
                  <a:lnTo>
                    <a:pt x="5" y="207"/>
                  </a:lnTo>
                  <a:lnTo>
                    <a:pt x="0" y="189"/>
                  </a:lnTo>
                  <a:lnTo>
                    <a:pt x="0" y="169"/>
                  </a:lnTo>
                  <a:lnTo>
                    <a:pt x="8" y="143"/>
                  </a:lnTo>
                  <a:lnTo>
                    <a:pt x="26" y="115"/>
                  </a:lnTo>
                  <a:lnTo>
                    <a:pt x="29" y="120"/>
                  </a:lnTo>
                  <a:lnTo>
                    <a:pt x="34" y="125"/>
                  </a:lnTo>
                  <a:lnTo>
                    <a:pt x="38" y="128"/>
                  </a:lnTo>
                  <a:lnTo>
                    <a:pt x="44" y="130"/>
                  </a:lnTo>
                  <a:lnTo>
                    <a:pt x="48" y="114"/>
                  </a:lnTo>
                  <a:lnTo>
                    <a:pt x="54" y="100"/>
                  </a:lnTo>
                  <a:lnTo>
                    <a:pt x="61" y="90"/>
                  </a:lnTo>
                  <a:lnTo>
                    <a:pt x="67" y="83"/>
                  </a:lnTo>
                  <a:lnTo>
                    <a:pt x="71" y="88"/>
                  </a:lnTo>
                  <a:lnTo>
                    <a:pt x="74" y="92"/>
                  </a:lnTo>
                  <a:lnTo>
                    <a:pt x="76" y="98"/>
                  </a:lnTo>
                  <a:lnTo>
                    <a:pt x="77" y="104"/>
                  </a:lnTo>
                  <a:lnTo>
                    <a:pt x="83" y="91"/>
                  </a:lnTo>
                  <a:lnTo>
                    <a:pt x="90" y="83"/>
                  </a:lnTo>
                  <a:lnTo>
                    <a:pt x="96" y="77"/>
                  </a:lnTo>
                  <a:lnTo>
                    <a:pt x="102" y="73"/>
                  </a:lnTo>
                  <a:lnTo>
                    <a:pt x="104" y="67"/>
                  </a:lnTo>
                  <a:lnTo>
                    <a:pt x="106" y="60"/>
                  </a:lnTo>
                  <a:lnTo>
                    <a:pt x="106" y="54"/>
                  </a:lnTo>
                  <a:lnTo>
                    <a:pt x="104" y="48"/>
                  </a:lnTo>
                  <a:lnTo>
                    <a:pt x="113" y="55"/>
                  </a:lnTo>
                  <a:lnTo>
                    <a:pt x="120" y="62"/>
                  </a:lnTo>
                  <a:lnTo>
                    <a:pt x="123" y="70"/>
                  </a:lnTo>
                  <a:lnTo>
                    <a:pt x="125" y="80"/>
                  </a:lnTo>
                  <a:lnTo>
                    <a:pt x="126" y="69"/>
                  </a:lnTo>
                  <a:lnTo>
                    <a:pt x="129" y="60"/>
                  </a:lnTo>
                  <a:lnTo>
                    <a:pt x="134" y="51"/>
                  </a:lnTo>
                  <a:lnTo>
                    <a:pt x="138" y="43"/>
                  </a:lnTo>
                  <a:lnTo>
                    <a:pt x="142" y="32"/>
                  </a:lnTo>
                  <a:lnTo>
                    <a:pt x="145" y="22"/>
                  </a:lnTo>
                  <a:lnTo>
                    <a:pt x="145" y="12"/>
                  </a:lnTo>
                  <a:lnTo>
                    <a:pt x="142" y="0"/>
                  </a:lnTo>
                  <a:lnTo>
                    <a:pt x="150" y="6"/>
                  </a:lnTo>
                  <a:lnTo>
                    <a:pt x="158" y="14"/>
                  </a:lnTo>
                  <a:lnTo>
                    <a:pt x="166" y="23"/>
                  </a:lnTo>
                  <a:lnTo>
                    <a:pt x="173" y="32"/>
                  </a:lnTo>
                  <a:lnTo>
                    <a:pt x="180" y="43"/>
                  </a:lnTo>
                  <a:lnTo>
                    <a:pt x="184" y="53"/>
                  </a:lnTo>
                  <a:lnTo>
                    <a:pt x="187" y="63"/>
                  </a:lnTo>
                  <a:lnTo>
                    <a:pt x="187" y="73"/>
                  </a:lnTo>
                  <a:lnTo>
                    <a:pt x="195" y="68"/>
                  </a:lnTo>
                  <a:lnTo>
                    <a:pt x="202" y="62"/>
                  </a:lnTo>
                  <a:lnTo>
                    <a:pt x="208" y="55"/>
                  </a:lnTo>
                  <a:lnTo>
                    <a:pt x="210" y="47"/>
                  </a:lnTo>
                  <a:lnTo>
                    <a:pt x="212" y="66"/>
                  </a:lnTo>
                  <a:lnTo>
                    <a:pt x="211" y="89"/>
                  </a:lnTo>
                  <a:lnTo>
                    <a:pt x="206" y="112"/>
                  </a:lnTo>
                  <a:lnTo>
                    <a:pt x="198" y="130"/>
                  </a:lnTo>
                  <a:lnTo>
                    <a:pt x="206" y="128"/>
                  </a:lnTo>
                  <a:lnTo>
                    <a:pt x="214" y="125"/>
                  </a:lnTo>
                  <a:lnTo>
                    <a:pt x="220" y="120"/>
                  </a:lnTo>
                  <a:lnTo>
                    <a:pt x="225" y="115"/>
                  </a:lnTo>
                  <a:lnTo>
                    <a:pt x="222" y="128"/>
                  </a:lnTo>
                  <a:lnTo>
                    <a:pt x="218" y="141"/>
                  </a:lnTo>
                  <a:lnTo>
                    <a:pt x="210" y="154"/>
                  </a:lnTo>
                  <a:lnTo>
                    <a:pt x="197" y="163"/>
                  </a:lnTo>
                  <a:lnTo>
                    <a:pt x="205" y="166"/>
                  </a:lnTo>
                  <a:lnTo>
                    <a:pt x="214" y="167"/>
                  </a:lnTo>
                  <a:lnTo>
                    <a:pt x="221" y="167"/>
                  </a:lnTo>
                  <a:lnTo>
                    <a:pt x="227" y="166"/>
                  </a:lnTo>
                  <a:lnTo>
                    <a:pt x="221" y="172"/>
                  </a:lnTo>
                  <a:lnTo>
                    <a:pt x="213" y="179"/>
                  </a:lnTo>
                  <a:lnTo>
                    <a:pt x="205" y="186"/>
                  </a:lnTo>
                  <a:lnTo>
                    <a:pt x="197" y="193"/>
                  </a:lnTo>
                  <a:lnTo>
                    <a:pt x="188" y="199"/>
                  </a:lnTo>
                  <a:lnTo>
                    <a:pt x="179" y="204"/>
                  </a:lnTo>
                  <a:lnTo>
                    <a:pt x="170" y="208"/>
                  </a:lnTo>
                  <a:lnTo>
                    <a:pt x="161" y="209"/>
                  </a:lnTo>
                  <a:lnTo>
                    <a:pt x="167" y="212"/>
                  </a:lnTo>
                  <a:lnTo>
                    <a:pt x="174" y="216"/>
                  </a:lnTo>
                  <a:lnTo>
                    <a:pt x="182" y="217"/>
                  </a:lnTo>
                  <a:lnTo>
                    <a:pt x="191" y="216"/>
                  </a:lnTo>
                  <a:lnTo>
                    <a:pt x="183" y="222"/>
                  </a:lnTo>
                  <a:lnTo>
                    <a:pt x="170" y="229"/>
                  </a:lnTo>
                  <a:lnTo>
                    <a:pt x="152" y="235"/>
                  </a:lnTo>
                  <a:lnTo>
                    <a:pt x="133" y="240"/>
                  </a:lnTo>
                  <a:lnTo>
                    <a:pt x="113" y="244"/>
                  </a:lnTo>
                  <a:lnTo>
                    <a:pt x="95" y="242"/>
                  </a:lnTo>
                  <a:lnTo>
                    <a:pt x="79" y="237"/>
                  </a:lnTo>
                  <a:lnTo>
                    <a:pt x="67" y="226"/>
                  </a:lnTo>
                  <a:lnTo>
                    <a:pt x="74" y="222"/>
                  </a:lnTo>
                  <a:lnTo>
                    <a:pt x="82" y="216"/>
                  </a:lnTo>
                  <a:lnTo>
                    <a:pt x="89" y="210"/>
                  </a:lnTo>
                  <a:lnTo>
                    <a:pt x="96" y="204"/>
                  </a:lnTo>
                  <a:lnTo>
                    <a:pt x="104" y="205"/>
                  </a:lnTo>
                  <a:lnTo>
                    <a:pt x="112" y="205"/>
                  </a:lnTo>
                  <a:lnTo>
                    <a:pt x="121" y="204"/>
                  </a:lnTo>
                  <a:lnTo>
                    <a:pt x="129" y="203"/>
                  </a:lnTo>
                  <a:lnTo>
                    <a:pt x="137" y="200"/>
                  </a:lnTo>
                  <a:lnTo>
                    <a:pt x="144" y="196"/>
                  </a:lnTo>
                  <a:lnTo>
                    <a:pt x="151" y="192"/>
                  </a:lnTo>
                  <a:lnTo>
                    <a:pt x="157" y="185"/>
                  </a:lnTo>
                  <a:lnTo>
                    <a:pt x="151" y="187"/>
                  </a:lnTo>
                  <a:lnTo>
                    <a:pt x="144" y="189"/>
                  </a:lnTo>
                  <a:lnTo>
                    <a:pt x="137" y="190"/>
                  </a:lnTo>
                  <a:lnTo>
                    <a:pt x="130" y="192"/>
                  </a:lnTo>
                  <a:lnTo>
                    <a:pt x="123" y="192"/>
                  </a:lnTo>
                  <a:lnTo>
                    <a:pt x="117" y="192"/>
                  </a:lnTo>
                  <a:lnTo>
                    <a:pt x="112" y="190"/>
                  </a:lnTo>
                  <a:lnTo>
                    <a:pt x="107" y="189"/>
                  </a:lnTo>
                  <a:lnTo>
                    <a:pt x="112" y="185"/>
                  </a:lnTo>
                  <a:lnTo>
                    <a:pt x="117" y="180"/>
                  </a:lnTo>
                  <a:lnTo>
                    <a:pt x="121" y="173"/>
                  </a:lnTo>
                  <a:lnTo>
                    <a:pt x="127" y="167"/>
                  </a:lnTo>
                  <a:lnTo>
                    <a:pt x="132" y="162"/>
                  </a:lnTo>
                  <a:lnTo>
                    <a:pt x="135" y="156"/>
                  </a:lnTo>
                  <a:lnTo>
                    <a:pt x="140" y="151"/>
                  </a:lnTo>
                  <a:lnTo>
                    <a:pt x="142" y="147"/>
                  </a:lnTo>
                  <a:lnTo>
                    <a:pt x="151" y="143"/>
                  </a:lnTo>
                  <a:lnTo>
                    <a:pt x="161" y="139"/>
                  </a:lnTo>
                  <a:lnTo>
                    <a:pt x="171" y="132"/>
                  </a:lnTo>
                  <a:lnTo>
                    <a:pt x="175" y="126"/>
                  </a:lnTo>
                  <a:lnTo>
                    <a:pt x="167" y="127"/>
                  </a:lnTo>
                  <a:lnTo>
                    <a:pt x="161" y="127"/>
                  </a:lnTo>
                  <a:lnTo>
                    <a:pt x="157" y="126"/>
                  </a:lnTo>
                  <a:lnTo>
                    <a:pt x="153" y="126"/>
                  </a:lnTo>
                  <a:lnTo>
                    <a:pt x="157" y="115"/>
                  </a:lnTo>
                  <a:lnTo>
                    <a:pt x="160" y="104"/>
                  </a:lnTo>
                  <a:lnTo>
                    <a:pt x="160" y="91"/>
                  </a:lnTo>
                  <a:lnTo>
                    <a:pt x="157" y="80"/>
                  </a:lnTo>
                  <a:lnTo>
                    <a:pt x="152" y="93"/>
                  </a:lnTo>
                  <a:lnTo>
                    <a:pt x="149" y="105"/>
                  </a:lnTo>
                  <a:lnTo>
                    <a:pt x="143" y="117"/>
                  </a:lnTo>
                  <a:lnTo>
                    <a:pt x="138" y="127"/>
                  </a:lnTo>
                  <a:lnTo>
                    <a:pt x="134" y="136"/>
                  </a:lnTo>
                  <a:lnTo>
                    <a:pt x="128" y="144"/>
                  </a:lnTo>
                  <a:lnTo>
                    <a:pt x="123" y="151"/>
                  </a:lnTo>
                  <a:lnTo>
                    <a:pt x="118" y="156"/>
                  </a:lnTo>
                  <a:lnTo>
                    <a:pt x="109" y="145"/>
                  </a:lnTo>
                  <a:lnTo>
                    <a:pt x="103" y="134"/>
                  </a:lnTo>
                  <a:lnTo>
                    <a:pt x="99" y="124"/>
                  </a:lnTo>
                  <a:lnTo>
                    <a:pt x="98" y="112"/>
                  </a:lnTo>
                  <a:lnTo>
                    <a:pt x="95" y="129"/>
                  </a:lnTo>
                  <a:lnTo>
                    <a:pt x="95" y="145"/>
                  </a:lnTo>
                  <a:lnTo>
                    <a:pt x="98" y="159"/>
                  </a:lnTo>
                  <a:lnTo>
                    <a:pt x="103" y="171"/>
                  </a:lnTo>
                  <a:lnTo>
                    <a:pt x="99" y="175"/>
                  </a:lnTo>
                  <a:lnTo>
                    <a:pt x="95" y="180"/>
                  </a:lnTo>
                  <a:lnTo>
                    <a:pt x="90" y="186"/>
                  </a:lnTo>
                  <a:lnTo>
                    <a:pt x="84" y="190"/>
                  </a:lnTo>
                  <a:lnTo>
                    <a:pt x="79" y="195"/>
                  </a:lnTo>
                  <a:lnTo>
                    <a:pt x="73" y="200"/>
                  </a:lnTo>
                  <a:lnTo>
                    <a:pt x="68" y="203"/>
                  </a:lnTo>
                  <a:lnTo>
                    <a:pt x="64" y="207"/>
                  </a:lnTo>
                  <a:lnTo>
                    <a:pt x="59" y="196"/>
                  </a:lnTo>
                  <a:lnTo>
                    <a:pt x="53" y="184"/>
                  </a:lnTo>
                  <a:lnTo>
                    <a:pt x="49" y="171"/>
                  </a:lnTo>
                  <a:lnTo>
                    <a:pt x="45" y="160"/>
                  </a:lnTo>
                  <a:lnTo>
                    <a:pt x="44" y="171"/>
                  </a:lnTo>
                  <a:lnTo>
                    <a:pt x="44" y="184"/>
                  </a:lnTo>
                  <a:lnTo>
                    <a:pt x="45" y="199"/>
                  </a:lnTo>
                  <a:lnTo>
                    <a:pt x="49" y="211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202" name="Line 21"/>
            <p:cNvSpPr/>
            <p:nvPr/>
          </p:nvSpPr>
          <p:spPr>
            <a:xfrm>
              <a:off x="1691" y="993"/>
              <a:ext cx="238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203" name="Oval 22"/>
            <p:cNvSpPr/>
            <p:nvPr/>
          </p:nvSpPr>
          <p:spPr>
            <a:xfrm>
              <a:off x="1311" y="661"/>
              <a:ext cx="420" cy="381"/>
            </a:xfrm>
            <a:prstGeom prst="ellipse">
              <a:avLst/>
            </a:prstGeom>
            <a:solidFill>
              <a:srgbClr val="FFFFFF"/>
            </a:solidFill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eaLnBrk="1" hangingPunct="1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7204" name="Rectangle 23"/>
            <p:cNvSpPr/>
            <p:nvPr/>
          </p:nvSpPr>
          <p:spPr>
            <a:xfrm>
              <a:off x="1519" y="853"/>
              <a:ext cx="420" cy="381"/>
            </a:xfrm>
            <a:prstGeom prst="rect">
              <a:avLst/>
            </a:prstGeom>
            <a:solidFill>
              <a:srgbClr val="FFFFFF"/>
            </a:solidFill>
            <a:ln w="38100" cap="flat" cmpd="dbl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eaLnBrk="1" hangingPunct="1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7205" name="Line 24"/>
            <p:cNvSpPr/>
            <p:nvPr/>
          </p:nvSpPr>
          <p:spPr>
            <a:xfrm>
              <a:off x="1801" y="764"/>
              <a:ext cx="1400" cy="0"/>
            </a:xfrm>
            <a:prstGeom prst="line">
              <a:avLst/>
            </a:prstGeom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206" name="Line 25"/>
            <p:cNvSpPr/>
            <p:nvPr/>
          </p:nvSpPr>
          <p:spPr>
            <a:xfrm flipH="1">
              <a:off x="1412" y="1115"/>
              <a:ext cx="2" cy="1381"/>
            </a:xfrm>
            <a:prstGeom prst="line">
              <a:avLst/>
            </a:prstGeom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7176" name="Group 26"/>
          <p:cNvGrpSpPr/>
          <p:nvPr/>
        </p:nvGrpSpPr>
        <p:grpSpPr>
          <a:xfrm rot="-5400000">
            <a:off x="-293687" y="5399088"/>
            <a:ext cx="1752600" cy="1165225"/>
            <a:chOff x="1311" y="661"/>
            <a:chExt cx="2760" cy="1835"/>
          </a:xfrm>
        </p:grpSpPr>
        <p:sp>
          <p:nvSpPr>
            <p:cNvPr id="7189" name="Freeform 27"/>
            <p:cNvSpPr/>
            <p:nvPr/>
          </p:nvSpPr>
          <p:spPr>
            <a:xfrm flipV="1">
              <a:off x="1871" y="1231"/>
              <a:ext cx="1133" cy="324"/>
            </a:xfrm>
            <a:custGeom>
              <a:avLst/>
              <a:gdLst/>
              <a:ahLst/>
              <a:cxnLst>
                <a:cxn ang="0">
                  <a:pos x="331" y="4"/>
                </a:cxn>
                <a:cxn ang="0">
                  <a:pos x="225" y="3"/>
                </a:cxn>
                <a:cxn ang="0">
                  <a:pos x="132" y="21"/>
                </a:cxn>
                <a:cxn ang="0">
                  <a:pos x="55" y="59"/>
                </a:cxn>
                <a:cxn ang="0">
                  <a:pos x="10" y="109"/>
                </a:cxn>
                <a:cxn ang="0">
                  <a:pos x="7" y="181"/>
                </a:cxn>
                <a:cxn ang="0">
                  <a:pos x="78" y="254"/>
                </a:cxn>
                <a:cxn ang="0">
                  <a:pos x="174" y="286"/>
                </a:cxn>
                <a:cxn ang="0">
                  <a:pos x="210" y="305"/>
                </a:cxn>
                <a:cxn ang="0">
                  <a:pos x="242" y="316"/>
                </a:cxn>
                <a:cxn ang="0">
                  <a:pos x="291" y="324"/>
                </a:cxn>
                <a:cxn ang="0">
                  <a:pos x="254" y="301"/>
                </a:cxn>
                <a:cxn ang="0">
                  <a:pos x="279" y="294"/>
                </a:cxn>
                <a:cxn ang="0">
                  <a:pos x="334" y="289"/>
                </a:cxn>
                <a:cxn ang="0">
                  <a:pos x="398" y="274"/>
                </a:cxn>
                <a:cxn ang="0">
                  <a:pos x="466" y="254"/>
                </a:cxn>
                <a:cxn ang="0">
                  <a:pos x="526" y="231"/>
                </a:cxn>
                <a:cxn ang="0">
                  <a:pos x="575" y="209"/>
                </a:cxn>
                <a:cxn ang="0">
                  <a:pos x="623" y="184"/>
                </a:cxn>
                <a:cxn ang="0">
                  <a:pos x="676" y="156"/>
                </a:cxn>
                <a:cxn ang="0">
                  <a:pos x="732" y="130"/>
                </a:cxn>
                <a:cxn ang="0">
                  <a:pos x="795" y="110"/>
                </a:cxn>
                <a:cxn ang="0">
                  <a:pos x="861" y="96"/>
                </a:cxn>
                <a:cxn ang="0">
                  <a:pos x="890" y="115"/>
                </a:cxn>
                <a:cxn ang="0">
                  <a:pos x="932" y="125"/>
                </a:cxn>
                <a:cxn ang="0">
                  <a:pos x="949" y="120"/>
                </a:cxn>
                <a:cxn ang="0">
                  <a:pos x="913" y="106"/>
                </a:cxn>
                <a:cxn ang="0">
                  <a:pos x="908" y="90"/>
                </a:cxn>
                <a:cxn ang="0">
                  <a:pos x="975" y="76"/>
                </a:cxn>
                <a:cxn ang="0">
                  <a:pos x="1060" y="83"/>
                </a:cxn>
                <a:cxn ang="0">
                  <a:pos x="1133" y="104"/>
                </a:cxn>
                <a:cxn ang="0">
                  <a:pos x="1090" y="81"/>
                </a:cxn>
                <a:cxn ang="0">
                  <a:pos x="1038" y="68"/>
                </a:cxn>
                <a:cxn ang="0">
                  <a:pos x="975" y="64"/>
                </a:cxn>
                <a:cxn ang="0">
                  <a:pos x="911" y="66"/>
                </a:cxn>
                <a:cxn ang="0">
                  <a:pos x="849" y="74"/>
                </a:cxn>
                <a:cxn ang="0">
                  <a:pos x="791" y="84"/>
                </a:cxn>
                <a:cxn ang="0">
                  <a:pos x="736" y="100"/>
                </a:cxn>
                <a:cxn ang="0">
                  <a:pos x="688" y="119"/>
                </a:cxn>
                <a:cxn ang="0">
                  <a:pos x="645" y="139"/>
                </a:cxn>
                <a:cxn ang="0">
                  <a:pos x="585" y="169"/>
                </a:cxn>
                <a:cxn ang="0">
                  <a:pos x="514" y="205"/>
                </a:cxn>
                <a:cxn ang="0">
                  <a:pos x="490" y="189"/>
                </a:cxn>
                <a:cxn ang="0">
                  <a:pos x="479" y="184"/>
                </a:cxn>
                <a:cxn ang="0">
                  <a:pos x="459" y="205"/>
                </a:cxn>
                <a:cxn ang="0">
                  <a:pos x="453" y="228"/>
                </a:cxn>
                <a:cxn ang="0">
                  <a:pos x="369" y="256"/>
                </a:cxn>
                <a:cxn ang="0">
                  <a:pos x="280" y="269"/>
                </a:cxn>
                <a:cxn ang="0">
                  <a:pos x="196" y="265"/>
                </a:cxn>
                <a:cxn ang="0">
                  <a:pos x="125" y="251"/>
                </a:cxn>
                <a:cxn ang="0">
                  <a:pos x="78" y="231"/>
                </a:cxn>
                <a:cxn ang="0">
                  <a:pos x="65" y="209"/>
                </a:cxn>
                <a:cxn ang="0">
                  <a:pos x="89" y="190"/>
                </a:cxn>
                <a:cxn ang="0">
                  <a:pos x="124" y="185"/>
                </a:cxn>
                <a:cxn ang="0">
                  <a:pos x="100" y="176"/>
                </a:cxn>
                <a:cxn ang="0">
                  <a:pos x="69" y="178"/>
                </a:cxn>
                <a:cxn ang="0">
                  <a:pos x="30" y="148"/>
                </a:cxn>
                <a:cxn ang="0">
                  <a:pos x="76" y="69"/>
                </a:cxn>
                <a:cxn ang="0">
                  <a:pos x="194" y="26"/>
                </a:cxn>
                <a:cxn ang="0">
                  <a:pos x="295" y="19"/>
                </a:cxn>
                <a:cxn ang="0">
                  <a:pos x="367" y="28"/>
                </a:cxn>
                <a:cxn ang="0">
                  <a:pos x="420" y="40"/>
                </a:cxn>
              </a:cxnLst>
              <a:pathLst>
                <a:path w="825" h="259">
                  <a:moveTo>
                    <a:pt x="291" y="16"/>
                  </a:moveTo>
                  <a:lnTo>
                    <a:pt x="266" y="8"/>
                  </a:lnTo>
                  <a:lnTo>
                    <a:pt x="241" y="3"/>
                  </a:lnTo>
                  <a:lnTo>
                    <a:pt x="214" y="1"/>
                  </a:lnTo>
                  <a:lnTo>
                    <a:pt x="189" y="0"/>
                  </a:lnTo>
                  <a:lnTo>
                    <a:pt x="164" y="2"/>
                  </a:lnTo>
                  <a:lnTo>
                    <a:pt x="141" y="6"/>
                  </a:lnTo>
                  <a:lnTo>
                    <a:pt x="118" y="10"/>
                  </a:lnTo>
                  <a:lnTo>
                    <a:pt x="96" y="17"/>
                  </a:lnTo>
                  <a:lnTo>
                    <a:pt x="75" y="25"/>
                  </a:lnTo>
                  <a:lnTo>
                    <a:pt x="57" y="36"/>
                  </a:lnTo>
                  <a:lnTo>
                    <a:pt x="40" y="47"/>
                  </a:lnTo>
                  <a:lnTo>
                    <a:pt x="27" y="59"/>
                  </a:lnTo>
                  <a:lnTo>
                    <a:pt x="15" y="73"/>
                  </a:lnTo>
                  <a:lnTo>
                    <a:pt x="7" y="87"/>
                  </a:lnTo>
                  <a:lnTo>
                    <a:pt x="2" y="102"/>
                  </a:lnTo>
                  <a:lnTo>
                    <a:pt x="0" y="117"/>
                  </a:lnTo>
                  <a:lnTo>
                    <a:pt x="5" y="145"/>
                  </a:lnTo>
                  <a:lnTo>
                    <a:pt x="17" y="170"/>
                  </a:lnTo>
                  <a:lnTo>
                    <a:pt x="35" y="188"/>
                  </a:lnTo>
                  <a:lnTo>
                    <a:pt x="57" y="203"/>
                  </a:lnTo>
                  <a:lnTo>
                    <a:pt x="81" y="215"/>
                  </a:lnTo>
                  <a:lnTo>
                    <a:pt x="104" y="223"/>
                  </a:lnTo>
                  <a:lnTo>
                    <a:pt x="127" y="229"/>
                  </a:lnTo>
                  <a:lnTo>
                    <a:pt x="145" y="233"/>
                  </a:lnTo>
                  <a:lnTo>
                    <a:pt x="149" y="239"/>
                  </a:lnTo>
                  <a:lnTo>
                    <a:pt x="153" y="244"/>
                  </a:lnTo>
                  <a:lnTo>
                    <a:pt x="159" y="247"/>
                  </a:lnTo>
                  <a:lnTo>
                    <a:pt x="167" y="250"/>
                  </a:lnTo>
                  <a:lnTo>
                    <a:pt x="176" y="253"/>
                  </a:lnTo>
                  <a:lnTo>
                    <a:pt x="187" y="255"/>
                  </a:lnTo>
                  <a:lnTo>
                    <a:pt x="198" y="257"/>
                  </a:lnTo>
                  <a:lnTo>
                    <a:pt x="212" y="259"/>
                  </a:lnTo>
                  <a:lnTo>
                    <a:pt x="203" y="254"/>
                  </a:lnTo>
                  <a:lnTo>
                    <a:pt x="194" y="248"/>
                  </a:lnTo>
                  <a:lnTo>
                    <a:pt x="185" y="241"/>
                  </a:lnTo>
                  <a:lnTo>
                    <a:pt x="182" y="234"/>
                  </a:lnTo>
                  <a:lnTo>
                    <a:pt x="191" y="235"/>
                  </a:lnTo>
                  <a:lnTo>
                    <a:pt x="203" y="235"/>
                  </a:lnTo>
                  <a:lnTo>
                    <a:pt x="215" y="235"/>
                  </a:lnTo>
                  <a:lnTo>
                    <a:pt x="229" y="233"/>
                  </a:lnTo>
                  <a:lnTo>
                    <a:pt x="243" y="231"/>
                  </a:lnTo>
                  <a:lnTo>
                    <a:pt x="259" y="227"/>
                  </a:lnTo>
                  <a:lnTo>
                    <a:pt x="274" y="224"/>
                  </a:lnTo>
                  <a:lnTo>
                    <a:pt x="290" y="219"/>
                  </a:lnTo>
                  <a:lnTo>
                    <a:pt x="306" y="215"/>
                  </a:lnTo>
                  <a:lnTo>
                    <a:pt x="322" y="209"/>
                  </a:lnTo>
                  <a:lnTo>
                    <a:pt x="339" y="203"/>
                  </a:lnTo>
                  <a:lnTo>
                    <a:pt x="355" y="197"/>
                  </a:lnTo>
                  <a:lnTo>
                    <a:pt x="368" y="192"/>
                  </a:lnTo>
                  <a:lnTo>
                    <a:pt x="383" y="185"/>
                  </a:lnTo>
                  <a:lnTo>
                    <a:pt x="396" y="179"/>
                  </a:lnTo>
                  <a:lnTo>
                    <a:pt x="408" y="173"/>
                  </a:lnTo>
                  <a:lnTo>
                    <a:pt x="419" y="167"/>
                  </a:lnTo>
                  <a:lnTo>
                    <a:pt x="429" y="160"/>
                  </a:lnTo>
                  <a:lnTo>
                    <a:pt x="442" y="153"/>
                  </a:lnTo>
                  <a:lnTo>
                    <a:pt x="454" y="147"/>
                  </a:lnTo>
                  <a:lnTo>
                    <a:pt x="466" y="138"/>
                  </a:lnTo>
                  <a:lnTo>
                    <a:pt x="479" y="132"/>
                  </a:lnTo>
                  <a:lnTo>
                    <a:pt x="492" y="125"/>
                  </a:lnTo>
                  <a:lnTo>
                    <a:pt x="505" y="118"/>
                  </a:lnTo>
                  <a:lnTo>
                    <a:pt x="519" y="111"/>
                  </a:lnTo>
                  <a:lnTo>
                    <a:pt x="533" y="104"/>
                  </a:lnTo>
                  <a:lnTo>
                    <a:pt x="548" y="98"/>
                  </a:lnTo>
                  <a:lnTo>
                    <a:pt x="563" y="92"/>
                  </a:lnTo>
                  <a:lnTo>
                    <a:pt x="579" y="88"/>
                  </a:lnTo>
                  <a:lnTo>
                    <a:pt x="594" y="83"/>
                  </a:lnTo>
                  <a:lnTo>
                    <a:pt x="611" y="80"/>
                  </a:lnTo>
                  <a:lnTo>
                    <a:pt x="627" y="77"/>
                  </a:lnTo>
                  <a:lnTo>
                    <a:pt x="633" y="82"/>
                  </a:lnTo>
                  <a:lnTo>
                    <a:pt x="640" y="88"/>
                  </a:lnTo>
                  <a:lnTo>
                    <a:pt x="648" y="92"/>
                  </a:lnTo>
                  <a:lnTo>
                    <a:pt x="658" y="97"/>
                  </a:lnTo>
                  <a:lnTo>
                    <a:pt x="668" y="99"/>
                  </a:lnTo>
                  <a:lnTo>
                    <a:pt x="679" y="100"/>
                  </a:lnTo>
                  <a:lnTo>
                    <a:pt x="691" y="99"/>
                  </a:lnTo>
                  <a:lnTo>
                    <a:pt x="702" y="96"/>
                  </a:lnTo>
                  <a:lnTo>
                    <a:pt x="691" y="96"/>
                  </a:lnTo>
                  <a:lnTo>
                    <a:pt x="680" y="93"/>
                  </a:lnTo>
                  <a:lnTo>
                    <a:pt x="671" y="90"/>
                  </a:lnTo>
                  <a:lnTo>
                    <a:pt x="665" y="85"/>
                  </a:lnTo>
                  <a:lnTo>
                    <a:pt x="661" y="81"/>
                  </a:lnTo>
                  <a:lnTo>
                    <a:pt x="660" y="76"/>
                  </a:lnTo>
                  <a:lnTo>
                    <a:pt x="661" y="72"/>
                  </a:lnTo>
                  <a:lnTo>
                    <a:pt x="667" y="69"/>
                  </a:lnTo>
                  <a:lnTo>
                    <a:pt x="688" y="65"/>
                  </a:lnTo>
                  <a:lnTo>
                    <a:pt x="710" y="61"/>
                  </a:lnTo>
                  <a:lnTo>
                    <a:pt x="732" y="61"/>
                  </a:lnTo>
                  <a:lnTo>
                    <a:pt x="753" y="62"/>
                  </a:lnTo>
                  <a:lnTo>
                    <a:pt x="772" y="66"/>
                  </a:lnTo>
                  <a:lnTo>
                    <a:pt x="792" y="70"/>
                  </a:lnTo>
                  <a:lnTo>
                    <a:pt x="809" y="76"/>
                  </a:lnTo>
                  <a:lnTo>
                    <a:pt x="825" y="83"/>
                  </a:lnTo>
                  <a:lnTo>
                    <a:pt x="821" y="76"/>
                  </a:lnTo>
                  <a:lnTo>
                    <a:pt x="807" y="70"/>
                  </a:lnTo>
                  <a:lnTo>
                    <a:pt x="794" y="65"/>
                  </a:lnTo>
                  <a:lnTo>
                    <a:pt x="782" y="60"/>
                  </a:lnTo>
                  <a:lnTo>
                    <a:pt x="769" y="57"/>
                  </a:lnTo>
                  <a:lnTo>
                    <a:pt x="756" y="54"/>
                  </a:lnTo>
                  <a:lnTo>
                    <a:pt x="741" y="52"/>
                  </a:lnTo>
                  <a:lnTo>
                    <a:pt x="726" y="51"/>
                  </a:lnTo>
                  <a:lnTo>
                    <a:pt x="710" y="51"/>
                  </a:lnTo>
                  <a:lnTo>
                    <a:pt x="694" y="51"/>
                  </a:lnTo>
                  <a:lnTo>
                    <a:pt x="679" y="52"/>
                  </a:lnTo>
                  <a:lnTo>
                    <a:pt x="663" y="53"/>
                  </a:lnTo>
                  <a:lnTo>
                    <a:pt x="648" y="54"/>
                  </a:lnTo>
                  <a:lnTo>
                    <a:pt x="633" y="57"/>
                  </a:lnTo>
                  <a:lnTo>
                    <a:pt x="618" y="59"/>
                  </a:lnTo>
                  <a:lnTo>
                    <a:pt x="603" y="61"/>
                  </a:lnTo>
                  <a:lnTo>
                    <a:pt x="589" y="63"/>
                  </a:lnTo>
                  <a:lnTo>
                    <a:pt x="576" y="67"/>
                  </a:lnTo>
                  <a:lnTo>
                    <a:pt x="562" y="70"/>
                  </a:lnTo>
                  <a:lnTo>
                    <a:pt x="549" y="75"/>
                  </a:lnTo>
                  <a:lnTo>
                    <a:pt x="536" y="80"/>
                  </a:lnTo>
                  <a:lnTo>
                    <a:pt x="524" y="84"/>
                  </a:lnTo>
                  <a:lnTo>
                    <a:pt x="512" y="89"/>
                  </a:lnTo>
                  <a:lnTo>
                    <a:pt x="501" y="95"/>
                  </a:lnTo>
                  <a:lnTo>
                    <a:pt x="489" y="100"/>
                  </a:lnTo>
                  <a:lnTo>
                    <a:pt x="480" y="105"/>
                  </a:lnTo>
                  <a:lnTo>
                    <a:pt x="470" y="111"/>
                  </a:lnTo>
                  <a:lnTo>
                    <a:pt x="457" y="118"/>
                  </a:lnTo>
                  <a:lnTo>
                    <a:pt x="442" y="126"/>
                  </a:lnTo>
                  <a:lnTo>
                    <a:pt x="426" y="135"/>
                  </a:lnTo>
                  <a:lnTo>
                    <a:pt x="410" y="144"/>
                  </a:lnTo>
                  <a:lnTo>
                    <a:pt x="393" y="153"/>
                  </a:lnTo>
                  <a:lnTo>
                    <a:pt x="374" y="164"/>
                  </a:lnTo>
                  <a:lnTo>
                    <a:pt x="358" y="167"/>
                  </a:lnTo>
                  <a:lnTo>
                    <a:pt x="353" y="162"/>
                  </a:lnTo>
                  <a:lnTo>
                    <a:pt x="357" y="151"/>
                  </a:lnTo>
                  <a:lnTo>
                    <a:pt x="365" y="138"/>
                  </a:lnTo>
                  <a:lnTo>
                    <a:pt x="357" y="142"/>
                  </a:lnTo>
                  <a:lnTo>
                    <a:pt x="349" y="147"/>
                  </a:lnTo>
                  <a:lnTo>
                    <a:pt x="343" y="151"/>
                  </a:lnTo>
                  <a:lnTo>
                    <a:pt x="337" y="158"/>
                  </a:lnTo>
                  <a:lnTo>
                    <a:pt x="334" y="164"/>
                  </a:lnTo>
                  <a:lnTo>
                    <a:pt x="332" y="171"/>
                  </a:lnTo>
                  <a:lnTo>
                    <a:pt x="330" y="177"/>
                  </a:lnTo>
                  <a:lnTo>
                    <a:pt x="330" y="182"/>
                  </a:lnTo>
                  <a:lnTo>
                    <a:pt x="311" y="192"/>
                  </a:lnTo>
                  <a:lnTo>
                    <a:pt x="290" y="200"/>
                  </a:lnTo>
                  <a:lnTo>
                    <a:pt x="269" y="205"/>
                  </a:lnTo>
                  <a:lnTo>
                    <a:pt x="248" y="210"/>
                  </a:lnTo>
                  <a:lnTo>
                    <a:pt x="226" y="212"/>
                  </a:lnTo>
                  <a:lnTo>
                    <a:pt x="204" y="215"/>
                  </a:lnTo>
                  <a:lnTo>
                    <a:pt x="183" y="215"/>
                  </a:lnTo>
                  <a:lnTo>
                    <a:pt x="162" y="214"/>
                  </a:lnTo>
                  <a:lnTo>
                    <a:pt x="143" y="212"/>
                  </a:lnTo>
                  <a:lnTo>
                    <a:pt x="124" y="209"/>
                  </a:lnTo>
                  <a:lnTo>
                    <a:pt x="107" y="205"/>
                  </a:lnTo>
                  <a:lnTo>
                    <a:pt x="91" y="201"/>
                  </a:lnTo>
                  <a:lnTo>
                    <a:pt x="77" y="196"/>
                  </a:lnTo>
                  <a:lnTo>
                    <a:pt x="66" y="190"/>
                  </a:lnTo>
                  <a:lnTo>
                    <a:pt x="57" y="185"/>
                  </a:lnTo>
                  <a:lnTo>
                    <a:pt x="50" y="179"/>
                  </a:lnTo>
                  <a:lnTo>
                    <a:pt x="47" y="173"/>
                  </a:lnTo>
                  <a:lnTo>
                    <a:pt x="47" y="167"/>
                  </a:lnTo>
                  <a:lnTo>
                    <a:pt x="51" y="162"/>
                  </a:lnTo>
                  <a:lnTo>
                    <a:pt x="57" y="156"/>
                  </a:lnTo>
                  <a:lnTo>
                    <a:pt x="65" y="152"/>
                  </a:lnTo>
                  <a:lnTo>
                    <a:pt x="73" y="149"/>
                  </a:lnTo>
                  <a:lnTo>
                    <a:pt x="82" y="148"/>
                  </a:lnTo>
                  <a:lnTo>
                    <a:pt x="90" y="148"/>
                  </a:lnTo>
                  <a:lnTo>
                    <a:pt x="84" y="144"/>
                  </a:lnTo>
                  <a:lnTo>
                    <a:pt x="78" y="142"/>
                  </a:lnTo>
                  <a:lnTo>
                    <a:pt x="73" y="141"/>
                  </a:lnTo>
                  <a:lnTo>
                    <a:pt x="66" y="141"/>
                  </a:lnTo>
                  <a:lnTo>
                    <a:pt x="58" y="141"/>
                  </a:lnTo>
                  <a:lnTo>
                    <a:pt x="50" y="142"/>
                  </a:lnTo>
                  <a:lnTo>
                    <a:pt x="39" y="143"/>
                  </a:lnTo>
                  <a:lnTo>
                    <a:pt x="28" y="143"/>
                  </a:lnTo>
                  <a:lnTo>
                    <a:pt x="22" y="118"/>
                  </a:lnTo>
                  <a:lnTo>
                    <a:pt x="25" y="93"/>
                  </a:lnTo>
                  <a:lnTo>
                    <a:pt x="37" y="74"/>
                  </a:lnTo>
                  <a:lnTo>
                    <a:pt x="55" y="55"/>
                  </a:lnTo>
                  <a:lnTo>
                    <a:pt x="80" y="40"/>
                  </a:lnTo>
                  <a:lnTo>
                    <a:pt x="108" y="29"/>
                  </a:lnTo>
                  <a:lnTo>
                    <a:pt x="141" y="21"/>
                  </a:lnTo>
                  <a:lnTo>
                    <a:pt x="175" y="16"/>
                  </a:lnTo>
                  <a:lnTo>
                    <a:pt x="196" y="15"/>
                  </a:lnTo>
                  <a:lnTo>
                    <a:pt x="215" y="15"/>
                  </a:lnTo>
                  <a:lnTo>
                    <a:pt x="234" y="17"/>
                  </a:lnTo>
                  <a:lnTo>
                    <a:pt x="251" y="18"/>
                  </a:lnTo>
                  <a:lnTo>
                    <a:pt x="267" y="22"/>
                  </a:lnTo>
                  <a:lnTo>
                    <a:pt x="282" y="25"/>
                  </a:lnTo>
                  <a:lnTo>
                    <a:pt x="295" y="29"/>
                  </a:lnTo>
                  <a:lnTo>
                    <a:pt x="306" y="32"/>
                  </a:lnTo>
                  <a:lnTo>
                    <a:pt x="291" y="16"/>
                  </a:lnTo>
                  <a:close/>
                </a:path>
              </a:pathLst>
            </a:custGeom>
            <a:solidFill>
              <a:srgbClr val="4F261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90" name="Freeform 28"/>
            <p:cNvSpPr/>
            <p:nvPr/>
          </p:nvSpPr>
          <p:spPr>
            <a:xfrm flipV="1">
              <a:off x="2520" y="1134"/>
              <a:ext cx="319" cy="292"/>
            </a:xfrm>
            <a:custGeom>
              <a:avLst/>
              <a:gdLst/>
              <a:ahLst/>
              <a:cxnLst>
                <a:cxn ang="0">
                  <a:pos x="115" y="15"/>
                </a:cxn>
                <a:cxn ang="0">
                  <a:pos x="165" y="0"/>
                </a:cxn>
                <a:cxn ang="0">
                  <a:pos x="230" y="17"/>
                </a:cxn>
                <a:cxn ang="0">
                  <a:pos x="196" y="22"/>
                </a:cxn>
                <a:cxn ang="0">
                  <a:pos x="222" y="39"/>
                </a:cxn>
                <a:cxn ang="0">
                  <a:pos x="271" y="66"/>
                </a:cxn>
                <a:cxn ang="0">
                  <a:pos x="299" y="99"/>
                </a:cxn>
                <a:cxn ang="0">
                  <a:pos x="263" y="99"/>
                </a:cxn>
                <a:cxn ang="0">
                  <a:pos x="282" y="117"/>
                </a:cxn>
                <a:cxn ang="0">
                  <a:pos x="309" y="155"/>
                </a:cxn>
                <a:cxn ang="0">
                  <a:pos x="319" y="188"/>
                </a:cxn>
                <a:cxn ang="0">
                  <a:pos x="285" y="180"/>
                </a:cxn>
                <a:cxn ang="0">
                  <a:pos x="277" y="206"/>
                </a:cxn>
                <a:cxn ang="0">
                  <a:pos x="258" y="256"/>
                </a:cxn>
                <a:cxn ang="0">
                  <a:pos x="228" y="292"/>
                </a:cxn>
                <a:cxn ang="0">
                  <a:pos x="221" y="258"/>
                </a:cxn>
                <a:cxn ang="0">
                  <a:pos x="188" y="233"/>
                </a:cxn>
                <a:cxn ang="0">
                  <a:pos x="169" y="221"/>
                </a:cxn>
                <a:cxn ang="0">
                  <a:pos x="169" y="247"/>
                </a:cxn>
                <a:cxn ang="0">
                  <a:pos x="142" y="235"/>
                </a:cxn>
                <a:cxn ang="0">
                  <a:pos x="116" y="215"/>
                </a:cxn>
                <a:cxn ang="0">
                  <a:pos x="104" y="200"/>
                </a:cxn>
                <a:cxn ang="0">
                  <a:pos x="95" y="216"/>
                </a:cxn>
                <a:cxn ang="0">
                  <a:pos x="68" y="196"/>
                </a:cxn>
                <a:cxn ang="0">
                  <a:pos x="42" y="165"/>
                </a:cxn>
                <a:cxn ang="0">
                  <a:pos x="29" y="146"/>
                </a:cxn>
                <a:cxn ang="0">
                  <a:pos x="16" y="165"/>
                </a:cxn>
                <a:cxn ang="0">
                  <a:pos x="0" y="95"/>
                </a:cxn>
                <a:cxn ang="0">
                  <a:pos x="34" y="42"/>
                </a:cxn>
                <a:cxn ang="0">
                  <a:pos x="80" y="56"/>
                </a:cxn>
                <a:cxn ang="0">
                  <a:pos x="70" y="119"/>
                </a:cxn>
                <a:cxn ang="0">
                  <a:pos x="93" y="70"/>
                </a:cxn>
                <a:cxn ang="0">
                  <a:pos x="138" y="87"/>
                </a:cxn>
                <a:cxn ang="0">
                  <a:pos x="146" y="115"/>
                </a:cxn>
                <a:cxn ang="0">
                  <a:pos x="134" y="162"/>
                </a:cxn>
                <a:cxn ang="0">
                  <a:pos x="153" y="132"/>
                </a:cxn>
                <a:cxn ang="0">
                  <a:pos x="180" y="142"/>
                </a:cxn>
                <a:cxn ang="0">
                  <a:pos x="204" y="172"/>
                </a:cxn>
                <a:cxn ang="0">
                  <a:pos x="222" y="208"/>
                </a:cxn>
                <a:cxn ang="0">
                  <a:pos x="211" y="165"/>
                </a:cxn>
                <a:cxn ang="0">
                  <a:pos x="222" y="152"/>
                </a:cxn>
                <a:cxn ang="0">
                  <a:pos x="239" y="151"/>
                </a:cxn>
                <a:cxn ang="0">
                  <a:pos x="217" y="135"/>
                </a:cxn>
                <a:cxn ang="0">
                  <a:pos x="196" y="130"/>
                </a:cxn>
                <a:cxn ang="0">
                  <a:pos x="177" y="102"/>
                </a:cxn>
                <a:cxn ang="0">
                  <a:pos x="170" y="85"/>
                </a:cxn>
                <a:cxn ang="0">
                  <a:pos x="194" y="79"/>
                </a:cxn>
                <a:cxn ang="0">
                  <a:pos x="215" y="85"/>
                </a:cxn>
                <a:cxn ang="0">
                  <a:pos x="209" y="76"/>
                </a:cxn>
                <a:cxn ang="0">
                  <a:pos x="180" y="59"/>
                </a:cxn>
                <a:cxn ang="0">
                  <a:pos x="149" y="62"/>
                </a:cxn>
                <a:cxn ang="0">
                  <a:pos x="128" y="50"/>
                </a:cxn>
                <a:cxn ang="0">
                  <a:pos x="108" y="37"/>
                </a:cxn>
              </a:cxnLst>
              <a:pathLst>
                <a:path w="234" h="234">
                  <a:moveTo>
                    <a:pt x="73" y="25"/>
                  </a:moveTo>
                  <a:lnTo>
                    <a:pt x="77" y="19"/>
                  </a:lnTo>
                  <a:lnTo>
                    <a:pt x="84" y="12"/>
                  </a:lnTo>
                  <a:lnTo>
                    <a:pt x="94" y="7"/>
                  </a:lnTo>
                  <a:lnTo>
                    <a:pt x="107" y="2"/>
                  </a:lnTo>
                  <a:lnTo>
                    <a:pt x="121" y="0"/>
                  </a:lnTo>
                  <a:lnTo>
                    <a:pt x="136" y="1"/>
                  </a:lnTo>
                  <a:lnTo>
                    <a:pt x="152" y="4"/>
                  </a:lnTo>
                  <a:lnTo>
                    <a:pt x="169" y="14"/>
                  </a:lnTo>
                  <a:lnTo>
                    <a:pt x="160" y="15"/>
                  </a:lnTo>
                  <a:lnTo>
                    <a:pt x="152" y="16"/>
                  </a:lnTo>
                  <a:lnTo>
                    <a:pt x="144" y="18"/>
                  </a:lnTo>
                  <a:lnTo>
                    <a:pt x="136" y="22"/>
                  </a:lnTo>
                  <a:lnTo>
                    <a:pt x="150" y="26"/>
                  </a:lnTo>
                  <a:lnTo>
                    <a:pt x="163" y="31"/>
                  </a:lnTo>
                  <a:lnTo>
                    <a:pt x="177" y="38"/>
                  </a:lnTo>
                  <a:lnTo>
                    <a:pt x="189" y="45"/>
                  </a:lnTo>
                  <a:lnTo>
                    <a:pt x="199" y="53"/>
                  </a:lnTo>
                  <a:lnTo>
                    <a:pt x="208" y="62"/>
                  </a:lnTo>
                  <a:lnTo>
                    <a:pt x="215" y="70"/>
                  </a:lnTo>
                  <a:lnTo>
                    <a:pt x="219" y="79"/>
                  </a:lnTo>
                  <a:lnTo>
                    <a:pt x="211" y="79"/>
                  </a:lnTo>
                  <a:lnTo>
                    <a:pt x="203" y="80"/>
                  </a:lnTo>
                  <a:lnTo>
                    <a:pt x="193" y="79"/>
                  </a:lnTo>
                  <a:lnTo>
                    <a:pt x="186" y="78"/>
                  </a:lnTo>
                  <a:lnTo>
                    <a:pt x="197" y="85"/>
                  </a:lnTo>
                  <a:lnTo>
                    <a:pt x="207" y="94"/>
                  </a:lnTo>
                  <a:lnTo>
                    <a:pt x="215" y="105"/>
                  </a:lnTo>
                  <a:lnTo>
                    <a:pt x="222" y="114"/>
                  </a:lnTo>
                  <a:lnTo>
                    <a:pt x="227" y="124"/>
                  </a:lnTo>
                  <a:lnTo>
                    <a:pt x="231" y="135"/>
                  </a:lnTo>
                  <a:lnTo>
                    <a:pt x="234" y="144"/>
                  </a:lnTo>
                  <a:lnTo>
                    <a:pt x="234" y="151"/>
                  </a:lnTo>
                  <a:lnTo>
                    <a:pt x="224" y="149"/>
                  </a:lnTo>
                  <a:lnTo>
                    <a:pt x="216" y="146"/>
                  </a:lnTo>
                  <a:lnTo>
                    <a:pt x="209" y="144"/>
                  </a:lnTo>
                  <a:lnTo>
                    <a:pt x="203" y="141"/>
                  </a:lnTo>
                  <a:lnTo>
                    <a:pt x="204" y="152"/>
                  </a:lnTo>
                  <a:lnTo>
                    <a:pt x="203" y="165"/>
                  </a:lnTo>
                  <a:lnTo>
                    <a:pt x="199" y="177"/>
                  </a:lnTo>
                  <a:lnTo>
                    <a:pt x="195" y="191"/>
                  </a:lnTo>
                  <a:lnTo>
                    <a:pt x="189" y="205"/>
                  </a:lnTo>
                  <a:lnTo>
                    <a:pt x="182" y="217"/>
                  </a:lnTo>
                  <a:lnTo>
                    <a:pt x="174" y="227"/>
                  </a:lnTo>
                  <a:lnTo>
                    <a:pt x="167" y="234"/>
                  </a:lnTo>
                  <a:lnTo>
                    <a:pt x="170" y="224"/>
                  </a:lnTo>
                  <a:lnTo>
                    <a:pt x="168" y="216"/>
                  </a:lnTo>
                  <a:lnTo>
                    <a:pt x="162" y="207"/>
                  </a:lnTo>
                  <a:lnTo>
                    <a:pt x="155" y="201"/>
                  </a:lnTo>
                  <a:lnTo>
                    <a:pt x="147" y="194"/>
                  </a:lnTo>
                  <a:lnTo>
                    <a:pt x="138" y="187"/>
                  </a:lnTo>
                  <a:lnTo>
                    <a:pt x="131" y="180"/>
                  </a:lnTo>
                  <a:lnTo>
                    <a:pt x="127" y="172"/>
                  </a:lnTo>
                  <a:lnTo>
                    <a:pt x="124" y="177"/>
                  </a:lnTo>
                  <a:lnTo>
                    <a:pt x="123" y="183"/>
                  </a:lnTo>
                  <a:lnTo>
                    <a:pt x="123" y="190"/>
                  </a:lnTo>
                  <a:lnTo>
                    <a:pt x="124" y="198"/>
                  </a:lnTo>
                  <a:lnTo>
                    <a:pt x="117" y="195"/>
                  </a:lnTo>
                  <a:lnTo>
                    <a:pt x="111" y="191"/>
                  </a:lnTo>
                  <a:lnTo>
                    <a:pt x="104" y="188"/>
                  </a:lnTo>
                  <a:lnTo>
                    <a:pt x="97" y="183"/>
                  </a:lnTo>
                  <a:lnTo>
                    <a:pt x="90" y="179"/>
                  </a:lnTo>
                  <a:lnTo>
                    <a:pt x="85" y="172"/>
                  </a:lnTo>
                  <a:lnTo>
                    <a:pt x="82" y="165"/>
                  </a:lnTo>
                  <a:lnTo>
                    <a:pt x="79" y="156"/>
                  </a:lnTo>
                  <a:lnTo>
                    <a:pt x="76" y="160"/>
                  </a:lnTo>
                  <a:lnTo>
                    <a:pt x="74" y="165"/>
                  </a:lnTo>
                  <a:lnTo>
                    <a:pt x="71" y="169"/>
                  </a:lnTo>
                  <a:lnTo>
                    <a:pt x="70" y="173"/>
                  </a:lnTo>
                  <a:lnTo>
                    <a:pt x="63" y="168"/>
                  </a:lnTo>
                  <a:lnTo>
                    <a:pt x="56" y="164"/>
                  </a:lnTo>
                  <a:lnTo>
                    <a:pt x="50" y="157"/>
                  </a:lnTo>
                  <a:lnTo>
                    <a:pt x="41" y="150"/>
                  </a:lnTo>
                  <a:lnTo>
                    <a:pt x="36" y="142"/>
                  </a:lnTo>
                  <a:lnTo>
                    <a:pt x="31" y="132"/>
                  </a:lnTo>
                  <a:lnTo>
                    <a:pt x="28" y="122"/>
                  </a:lnTo>
                  <a:lnTo>
                    <a:pt x="26" y="111"/>
                  </a:lnTo>
                  <a:lnTo>
                    <a:pt x="21" y="117"/>
                  </a:lnTo>
                  <a:lnTo>
                    <a:pt x="16" y="123"/>
                  </a:lnTo>
                  <a:lnTo>
                    <a:pt x="13" y="129"/>
                  </a:lnTo>
                  <a:lnTo>
                    <a:pt x="12" y="132"/>
                  </a:lnTo>
                  <a:lnTo>
                    <a:pt x="5" y="115"/>
                  </a:lnTo>
                  <a:lnTo>
                    <a:pt x="0" y="95"/>
                  </a:lnTo>
                  <a:lnTo>
                    <a:pt x="0" y="76"/>
                  </a:lnTo>
                  <a:lnTo>
                    <a:pt x="3" y="59"/>
                  </a:lnTo>
                  <a:lnTo>
                    <a:pt x="13" y="44"/>
                  </a:lnTo>
                  <a:lnTo>
                    <a:pt x="25" y="34"/>
                  </a:lnTo>
                  <a:lnTo>
                    <a:pt x="44" y="31"/>
                  </a:lnTo>
                  <a:lnTo>
                    <a:pt x="68" y="37"/>
                  </a:lnTo>
                  <a:lnTo>
                    <a:pt x="59" y="45"/>
                  </a:lnTo>
                  <a:lnTo>
                    <a:pt x="50" y="60"/>
                  </a:lnTo>
                  <a:lnTo>
                    <a:pt x="45" y="77"/>
                  </a:lnTo>
                  <a:lnTo>
                    <a:pt x="51" y="95"/>
                  </a:lnTo>
                  <a:lnTo>
                    <a:pt x="54" y="82"/>
                  </a:lnTo>
                  <a:lnTo>
                    <a:pt x="59" y="67"/>
                  </a:lnTo>
                  <a:lnTo>
                    <a:pt x="68" y="56"/>
                  </a:lnTo>
                  <a:lnTo>
                    <a:pt x="84" y="53"/>
                  </a:lnTo>
                  <a:lnTo>
                    <a:pt x="93" y="62"/>
                  </a:lnTo>
                  <a:lnTo>
                    <a:pt x="101" y="70"/>
                  </a:lnTo>
                  <a:lnTo>
                    <a:pt x="109" y="78"/>
                  </a:lnTo>
                  <a:lnTo>
                    <a:pt x="114" y="86"/>
                  </a:lnTo>
                  <a:lnTo>
                    <a:pt x="107" y="92"/>
                  </a:lnTo>
                  <a:lnTo>
                    <a:pt x="101" y="100"/>
                  </a:lnTo>
                  <a:lnTo>
                    <a:pt x="98" y="113"/>
                  </a:lnTo>
                  <a:lnTo>
                    <a:pt x="98" y="130"/>
                  </a:lnTo>
                  <a:lnTo>
                    <a:pt x="102" y="120"/>
                  </a:lnTo>
                  <a:lnTo>
                    <a:pt x="107" y="112"/>
                  </a:lnTo>
                  <a:lnTo>
                    <a:pt x="112" y="106"/>
                  </a:lnTo>
                  <a:lnTo>
                    <a:pt x="117" y="104"/>
                  </a:lnTo>
                  <a:lnTo>
                    <a:pt x="125" y="108"/>
                  </a:lnTo>
                  <a:lnTo>
                    <a:pt x="132" y="114"/>
                  </a:lnTo>
                  <a:lnTo>
                    <a:pt x="138" y="122"/>
                  </a:lnTo>
                  <a:lnTo>
                    <a:pt x="144" y="130"/>
                  </a:lnTo>
                  <a:lnTo>
                    <a:pt x="150" y="138"/>
                  </a:lnTo>
                  <a:lnTo>
                    <a:pt x="154" y="147"/>
                  </a:lnTo>
                  <a:lnTo>
                    <a:pt x="159" y="158"/>
                  </a:lnTo>
                  <a:lnTo>
                    <a:pt x="163" y="167"/>
                  </a:lnTo>
                  <a:lnTo>
                    <a:pt x="161" y="152"/>
                  </a:lnTo>
                  <a:lnTo>
                    <a:pt x="159" y="141"/>
                  </a:lnTo>
                  <a:lnTo>
                    <a:pt x="155" y="132"/>
                  </a:lnTo>
                  <a:lnTo>
                    <a:pt x="152" y="124"/>
                  </a:lnTo>
                  <a:lnTo>
                    <a:pt x="157" y="121"/>
                  </a:lnTo>
                  <a:lnTo>
                    <a:pt x="163" y="122"/>
                  </a:lnTo>
                  <a:lnTo>
                    <a:pt x="170" y="126"/>
                  </a:lnTo>
                  <a:lnTo>
                    <a:pt x="178" y="128"/>
                  </a:lnTo>
                  <a:lnTo>
                    <a:pt x="175" y="121"/>
                  </a:lnTo>
                  <a:lnTo>
                    <a:pt x="170" y="115"/>
                  </a:lnTo>
                  <a:lnTo>
                    <a:pt x="165" y="112"/>
                  </a:lnTo>
                  <a:lnTo>
                    <a:pt x="159" y="108"/>
                  </a:lnTo>
                  <a:lnTo>
                    <a:pt x="153" y="107"/>
                  </a:lnTo>
                  <a:lnTo>
                    <a:pt x="147" y="105"/>
                  </a:lnTo>
                  <a:lnTo>
                    <a:pt x="144" y="104"/>
                  </a:lnTo>
                  <a:lnTo>
                    <a:pt x="140" y="102"/>
                  </a:lnTo>
                  <a:lnTo>
                    <a:pt x="136" y="92"/>
                  </a:lnTo>
                  <a:lnTo>
                    <a:pt x="130" y="82"/>
                  </a:lnTo>
                  <a:lnTo>
                    <a:pt x="125" y="75"/>
                  </a:lnTo>
                  <a:lnTo>
                    <a:pt x="123" y="71"/>
                  </a:lnTo>
                  <a:lnTo>
                    <a:pt x="125" y="68"/>
                  </a:lnTo>
                  <a:lnTo>
                    <a:pt x="130" y="65"/>
                  </a:lnTo>
                  <a:lnTo>
                    <a:pt x="136" y="63"/>
                  </a:lnTo>
                  <a:lnTo>
                    <a:pt x="142" y="63"/>
                  </a:lnTo>
                  <a:lnTo>
                    <a:pt x="147" y="63"/>
                  </a:lnTo>
                  <a:lnTo>
                    <a:pt x="153" y="65"/>
                  </a:lnTo>
                  <a:lnTo>
                    <a:pt x="158" y="68"/>
                  </a:lnTo>
                  <a:lnTo>
                    <a:pt x="161" y="72"/>
                  </a:lnTo>
                  <a:lnTo>
                    <a:pt x="158" y="67"/>
                  </a:lnTo>
                  <a:lnTo>
                    <a:pt x="153" y="61"/>
                  </a:lnTo>
                  <a:lnTo>
                    <a:pt x="147" y="55"/>
                  </a:lnTo>
                  <a:lnTo>
                    <a:pt x="140" y="50"/>
                  </a:lnTo>
                  <a:lnTo>
                    <a:pt x="132" y="47"/>
                  </a:lnTo>
                  <a:lnTo>
                    <a:pt x="124" y="46"/>
                  </a:lnTo>
                  <a:lnTo>
                    <a:pt x="117" y="47"/>
                  </a:lnTo>
                  <a:lnTo>
                    <a:pt x="109" y="50"/>
                  </a:lnTo>
                  <a:lnTo>
                    <a:pt x="105" y="47"/>
                  </a:lnTo>
                  <a:lnTo>
                    <a:pt x="99" y="44"/>
                  </a:lnTo>
                  <a:lnTo>
                    <a:pt x="94" y="40"/>
                  </a:lnTo>
                  <a:lnTo>
                    <a:pt x="89" y="37"/>
                  </a:lnTo>
                  <a:lnTo>
                    <a:pt x="84" y="33"/>
                  </a:lnTo>
                  <a:lnTo>
                    <a:pt x="79" y="30"/>
                  </a:lnTo>
                  <a:lnTo>
                    <a:pt x="75" y="27"/>
                  </a:lnTo>
                  <a:lnTo>
                    <a:pt x="73" y="25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91" name="Freeform 29"/>
            <p:cNvSpPr/>
            <p:nvPr/>
          </p:nvSpPr>
          <p:spPr>
            <a:xfrm flipV="1">
              <a:off x="2941" y="1161"/>
              <a:ext cx="330" cy="350"/>
            </a:xfrm>
            <a:custGeom>
              <a:avLst/>
              <a:gdLst/>
              <a:ahLst/>
              <a:cxnLst>
                <a:cxn ang="0">
                  <a:pos x="265" y="331"/>
                </a:cxn>
                <a:cxn ang="0">
                  <a:pos x="299" y="293"/>
                </a:cxn>
                <a:cxn ang="0">
                  <a:pos x="297" y="234"/>
                </a:cxn>
                <a:cxn ang="0">
                  <a:pos x="325" y="244"/>
                </a:cxn>
                <a:cxn ang="0">
                  <a:pos x="323" y="191"/>
                </a:cxn>
                <a:cxn ang="0">
                  <a:pos x="301" y="133"/>
                </a:cxn>
                <a:cxn ang="0">
                  <a:pos x="330" y="141"/>
                </a:cxn>
                <a:cxn ang="0">
                  <a:pos x="307" y="96"/>
                </a:cxn>
                <a:cxn ang="0">
                  <a:pos x="271" y="58"/>
                </a:cxn>
                <a:cxn ang="0">
                  <a:pos x="241" y="38"/>
                </a:cxn>
                <a:cxn ang="0">
                  <a:pos x="265" y="24"/>
                </a:cxn>
                <a:cxn ang="0">
                  <a:pos x="185" y="4"/>
                </a:cxn>
                <a:cxn ang="0">
                  <a:pos x="110" y="11"/>
                </a:cxn>
                <a:cxn ang="0">
                  <a:pos x="98" y="61"/>
                </a:cxn>
                <a:cxn ang="0">
                  <a:pos x="115" y="70"/>
                </a:cxn>
                <a:cxn ang="0">
                  <a:pos x="151" y="60"/>
                </a:cxn>
                <a:cxn ang="0">
                  <a:pos x="190" y="63"/>
                </a:cxn>
                <a:cxn ang="0">
                  <a:pos x="194" y="73"/>
                </a:cxn>
                <a:cxn ang="0">
                  <a:pos x="158" y="84"/>
                </a:cxn>
                <a:cxn ang="0">
                  <a:pos x="138" y="91"/>
                </a:cxn>
                <a:cxn ang="0">
                  <a:pos x="151" y="106"/>
                </a:cxn>
                <a:cxn ang="0">
                  <a:pos x="175" y="124"/>
                </a:cxn>
                <a:cxn ang="0">
                  <a:pos x="192" y="135"/>
                </a:cxn>
                <a:cxn ang="0">
                  <a:pos x="218" y="135"/>
                </a:cxn>
                <a:cxn ang="0">
                  <a:pos x="248" y="148"/>
                </a:cxn>
                <a:cxn ang="0">
                  <a:pos x="259" y="164"/>
                </a:cxn>
                <a:cxn ang="0">
                  <a:pos x="239" y="159"/>
                </a:cxn>
                <a:cxn ang="0">
                  <a:pos x="221" y="156"/>
                </a:cxn>
                <a:cxn ang="0">
                  <a:pos x="229" y="179"/>
                </a:cxn>
                <a:cxn ang="0">
                  <a:pos x="252" y="225"/>
                </a:cxn>
                <a:cxn ang="0">
                  <a:pos x="262" y="266"/>
                </a:cxn>
                <a:cxn ang="0">
                  <a:pos x="232" y="213"/>
                </a:cxn>
                <a:cxn ang="0">
                  <a:pos x="199" y="164"/>
                </a:cxn>
                <a:cxn ang="0">
                  <a:pos x="169" y="159"/>
                </a:cxn>
                <a:cxn ang="0">
                  <a:pos x="151" y="193"/>
                </a:cxn>
                <a:cxn ang="0">
                  <a:pos x="157" y="144"/>
                </a:cxn>
                <a:cxn ang="0">
                  <a:pos x="149" y="128"/>
                </a:cxn>
                <a:cxn ang="0">
                  <a:pos x="131" y="114"/>
                </a:cxn>
                <a:cxn ang="0">
                  <a:pos x="112" y="103"/>
                </a:cxn>
                <a:cxn ang="0">
                  <a:pos x="82" y="150"/>
                </a:cxn>
                <a:cxn ang="0">
                  <a:pos x="79" y="116"/>
                </a:cxn>
                <a:cxn ang="0">
                  <a:pos x="80" y="80"/>
                </a:cxn>
                <a:cxn ang="0">
                  <a:pos x="48" y="69"/>
                </a:cxn>
                <a:cxn ang="0">
                  <a:pos x="20" y="69"/>
                </a:cxn>
                <a:cxn ang="0">
                  <a:pos x="0" y="136"/>
                </a:cxn>
                <a:cxn ang="0">
                  <a:pos x="34" y="199"/>
                </a:cxn>
                <a:cxn ang="0">
                  <a:pos x="49" y="180"/>
                </a:cxn>
                <a:cxn ang="0">
                  <a:pos x="63" y="218"/>
                </a:cxn>
                <a:cxn ang="0">
                  <a:pos x="89" y="255"/>
                </a:cxn>
                <a:cxn ang="0">
                  <a:pos x="105" y="258"/>
                </a:cxn>
                <a:cxn ang="0">
                  <a:pos x="121" y="229"/>
                </a:cxn>
                <a:cxn ang="0">
                  <a:pos x="140" y="253"/>
                </a:cxn>
                <a:cxn ang="0">
                  <a:pos x="158" y="268"/>
                </a:cxn>
                <a:cxn ang="0">
                  <a:pos x="176" y="278"/>
                </a:cxn>
                <a:cxn ang="0">
                  <a:pos x="184" y="306"/>
                </a:cxn>
                <a:cxn ang="0">
                  <a:pos x="206" y="280"/>
                </a:cxn>
                <a:cxn ang="0">
                  <a:pos x="232" y="296"/>
                </a:cxn>
              </a:cxnLst>
              <a:pathLst>
                <a:path w="242" h="280">
                  <a:moveTo>
                    <a:pt x="169" y="280"/>
                  </a:moveTo>
                  <a:lnTo>
                    <a:pt x="182" y="273"/>
                  </a:lnTo>
                  <a:lnTo>
                    <a:pt x="194" y="265"/>
                  </a:lnTo>
                  <a:lnTo>
                    <a:pt x="204" y="256"/>
                  </a:lnTo>
                  <a:lnTo>
                    <a:pt x="213" y="245"/>
                  </a:lnTo>
                  <a:lnTo>
                    <a:pt x="219" y="234"/>
                  </a:lnTo>
                  <a:lnTo>
                    <a:pt x="222" y="220"/>
                  </a:lnTo>
                  <a:lnTo>
                    <a:pt x="222" y="204"/>
                  </a:lnTo>
                  <a:lnTo>
                    <a:pt x="218" y="187"/>
                  </a:lnTo>
                  <a:lnTo>
                    <a:pt x="227" y="189"/>
                  </a:lnTo>
                  <a:lnTo>
                    <a:pt x="234" y="191"/>
                  </a:lnTo>
                  <a:lnTo>
                    <a:pt x="238" y="195"/>
                  </a:lnTo>
                  <a:lnTo>
                    <a:pt x="242" y="199"/>
                  </a:lnTo>
                  <a:lnTo>
                    <a:pt x="242" y="177"/>
                  </a:lnTo>
                  <a:lnTo>
                    <a:pt x="237" y="153"/>
                  </a:lnTo>
                  <a:lnTo>
                    <a:pt x="228" y="129"/>
                  </a:lnTo>
                  <a:lnTo>
                    <a:pt x="212" y="108"/>
                  </a:lnTo>
                  <a:lnTo>
                    <a:pt x="221" y="106"/>
                  </a:lnTo>
                  <a:lnTo>
                    <a:pt x="229" y="106"/>
                  </a:lnTo>
                  <a:lnTo>
                    <a:pt x="236" y="108"/>
                  </a:lnTo>
                  <a:lnTo>
                    <a:pt x="242" y="113"/>
                  </a:lnTo>
                  <a:lnTo>
                    <a:pt x="236" y="101"/>
                  </a:lnTo>
                  <a:lnTo>
                    <a:pt x="231" y="88"/>
                  </a:lnTo>
                  <a:lnTo>
                    <a:pt x="225" y="77"/>
                  </a:lnTo>
                  <a:lnTo>
                    <a:pt x="218" y="65"/>
                  </a:lnTo>
                  <a:lnTo>
                    <a:pt x="210" y="55"/>
                  </a:lnTo>
                  <a:lnTo>
                    <a:pt x="199" y="46"/>
                  </a:lnTo>
                  <a:lnTo>
                    <a:pt x="188" y="39"/>
                  </a:lnTo>
                  <a:lnTo>
                    <a:pt x="173" y="34"/>
                  </a:lnTo>
                  <a:lnTo>
                    <a:pt x="177" y="30"/>
                  </a:lnTo>
                  <a:lnTo>
                    <a:pt x="183" y="25"/>
                  </a:lnTo>
                  <a:lnTo>
                    <a:pt x="189" y="22"/>
                  </a:lnTo>
                  <a:lnTo>
                    <a:pt x="194" y="19"/>
                  </a:lnTo>
                  <a:lnTo>
                    <a:pt x="177" y="13"/>
                  </a:lnTo>
                  <a:lnTo>
                    <a:pt x="157" y="8"/>
                  </a:lnTo>
                  <a:lnTo>
                    <a:pt x="136" y="3"/>
                  </a:lnTo>
                  <a:lnTo>
                    <a:pt x="115" y="0"/>
                  </a:lnTo>
                  <a:lnTo>
                    <a:pt x="97" y="1"/>
                  </a:lnTo>
                  <a:lnTo>
                    <a:pt x="81" y="9"/>
                  </a:lnTo>
                  <a:lnTo>
                    <a:pt x="70" y="23"/>
                  </a:lnTo>
                  <a:lnTo>
                    <a:pt x="67" y="47"/>
                  </a:lnTo>
                  <a:lnTo>
                    <a:pt x="72" y="49"/>
                  </a:lnTo>
                  <a:lnTo>
                    <a:pt x="76" y="52"/>
                  </a:lnTo>
                  <a:lnTo>
                    <a:pt x="81" y="53"/>
                  </a:lnTo>
                  <a:lnTo>
                    <a:pt x="84" y="56"/>
                  </a:lnTo>
                  <a:lnTo>
                    <a:pt x="92" y="52"/>
                  </a:lnTo>
                  <a:lnTo>
                    <a:pt x="101" y="49"/>
                  </a:lnTo>
                  <a:lnTo>
                    <a:pt x="111" y="48"/>
                  </a:lnTo>
                  <a:lnTo>
                    <a:pt x="121" y="47"/>
                  </a:lnTo>
                  <a:lnTo>
                    <a:pt x="130" y="48"/>
                  </a:lnTo>
                  <a:lnTo>
                    <a:pt x="139" y="50"/>
                  </a:lnTo>
                  <a:lnTo>
                    <a:pt x="146" y="53"/>
                  </a:lnTo>
                  <a:lnTo>
                    <a:pt x="153" y="55"/>
                  </a:lnTo>
                  <a:lnTo>
                    <a:pt x="142" y="58"/>
                  </a:lnTo>
                  <a:lnTo>
                    <a:pt x="131" y="61"/>
                  </a:lnTo>
                  <a:lnTo>
                    <a:pt x="123" y="64"/>
                  </a:lnTo>
                  <a:lnTo>
                    <a:pt x="116" y="67"/>
                  </a:lnTo>
                  <a:lnTo>
                    <a:pt x="111" y="69"/>
                  </a:lnTo>
                  <a:lnTo>
                    <a:pt x="105" y="71"/>
                  </a:lnTo>
                  <a:lnTo>
                    <a:pt x="101" y="73"/>
                  </a:lnTo>
                  <a:lnTo>
                    <a:pt x="97" y="76"/>
                  </a:lnTo>
                  <a:lnTo>
                    <a:pt x="104" y="80"/>
                  </a:lnTo>
                  <a:lnTo>
                    <a:pt x="111" y="85"/>
                  </a:lnTo>
                  <a:lnTo>
                    <a:pt x="116" y="90"/>
                  </a:lnTo>
                  <a:lnTo>
                    <a:pt x="122" y="94"/>
                  </a:lnTo>
                  <a:lnTo>
                    <a:pt x="128" y="99"/>
                  </a:lnTo>
                  <a:lnTo>
                    <a:pt x="133" y="102"/>
                  </a:lnTo>
                  <a:lnTo>
                    <a:pt x="136" y="106"/>
                  </a:lnTo>
                  <a:lnTo>
                    <a:pt x="141" y="108"/>
                  </a:lnTo>
                  <a:lnTo>
                    <a:pt x="146" y="107"/>
                  </a:lnTo>
                  <a:lnTo>
                    <a:pt x="153" y="107"/>
                  </a:lnTo>
                  <a:lnTo>
                    <a:pt x="160" y="108"/>
                  </a:lnTo>
                  <a:lnTo>
                    <a:pt x="167" y="110"/>
                  </a:lnTo>
                  <a:lnTo>
                    <a:pt x="174" y="114"/>
                  </a:lnTo>
                  <a:lnTo>
                    <a:pt x="182" y="118"/>
                  </a:lnTo>
                  <a:lnTo>
                    <a:pt x="189" y="125"/>
                  </a:lnTo>
                  <a:lnTo>
                    <a:pt x="196" y="133"/>
                  </a:lnTo>
                  <a:lnTo>
                    <a:pt x="190" y="131"/>
                  </a:lnTo>
                  <a:lnTo>
                    <a:pt x="184" y="129"/>
                  </a:lnTo>
                  <a:lnTo>
                    <a:pt x="180" y="128"/>
                  </a:lnTo>
                  <a:lnTo>
                    <a:pt x="175" y="127"/>
                  </a:lnTo>
                  <a:lnTo>
                    <a:pt x="170" y="125"/>
                  </a:lnTo>
                  <a:lnTo>
                    <a:pt x="167" y="125"/>
                  </a:lnTo>
                  <a:lnTo>
                    <a:pt x="162" y="125"/>
                  </a:lnTo>
                  <a:lnTo>
                    <a:pt x="158" y="125"/>
                  </a:lnTo>
                  <a:lnTo>
                    <a:pt x="162" y="133"/>
                  </a:lnTo>
                  <a:lnTo>
                    <a:pt x="168" y="143"/>
                  </a:lnTo>
                  <a:lnTo>
                    <a:pt x="174" y="154"/>
                  </a:lnTo>
                  <a:lnTo>
                    <a:pt x="180" y="167"/>
                  </a:lnTo>
                  <a:lnTo>
                    <a:pt x="185" y="180"/>
                  </a:lnTo>
                  <a:lnTo>
                    <a:pt x="189" y="192"/>
                  </a:lnTo>
                  <a:lnTo>
                    <a:pt x="191" y="204"/>
                  </a:lnTo>
                  <a:lnTo>
                    <a:pt x="192" y="213"/>
                  </a:lnTo>
                  <a:lnTo>
                    <a:pt x="185" y="200"/>
                  </a:lnTo>
                  <a:lnTo>
                    <a:pt x="177" y="185"/>
                  </a:lnTo>
                  <a:lnTo>
                    <a:pt x="170" y="170"/>
                  </a:lnTo>
                  <a:lnTo>
                    <a:pt x="162" y="155"/>
                  </a:lnTo>
                  <a:lnTo>
                    <a:pt x="154" y="143"/>
                  </a:lnTo>
                  <a:lnTo>
                    <a:pt x="146" y="131"/>
                  </a:lnTo>
                  <a:lnTo>
                    <a:pt x="138" y="122"/>
                  </a:lnTo>
                  <a:lnTo>
                    <a:pt x="130" y="117"/>
                  </a:lnTo>
                  <a:lnTo>
                    <a:pt x="124" y="127"/>
                  </a:lnTo>
                  <a:lnTo>
                    <a:pt x="119" y="136"/>
                  </a:lnTo>
                  <a:lnTo>
                    <a:pt x="114" y="145"/>
                  </a:lnTo>
                  <a:lnTo>
                    <a:pt x="111" y="154"/>
                  </a:lnTo>
                  <a:lnTo>
                    <a:pt x="111" y="136"/>
                  </a:lnTo>
                  <a:lnTo>
                    <a:pt x="112" y="123"/>
                  </a:lnTo>
                  <a:lnTo>
                    <a:pt x="115" y="115"/>
                  </a:lnTo>
                  <a:lnTo>
                    <a:pt x="119" y="109"/>
                  </a:lnTo>
                  <a:lnTo>
                    <a:pt x="114" y="106"/>
                  </a:lnTo>
                  <a:lnTo>
                    <a:pt x="109" y="102"/>
                  </a:lnTo>
                  <a:lnTo>
                    <a:pt x="105" y="98"/>
                  </a:lnTo>
                  <a:lnTo>
                    <a:pt x="100" y="94"/>
                  </a:lnTo>
                  <a:lnTo>
                    <a:pt x="96" y="91"/>
                  </a:lnTo>
                  <a:lnTo>
                    <a:pt x="91" y="87"/>
                  </a:lnTo>
                  <a:lnTo>
                    <a:pt x="86" y="84"/>
                  </a:lnTo>
                  <a:lnTo>
                    <a:pt x="82" y="82"/>
                  </a:lnTo>
                  <a:lnTo>
                    <a:pt x="74" y="92"/>
                  </a:lnTo>
                  <a:lnTo>
                    <a:pt x="66" y="106"/>
                  </a:lnTo>
                  <a:lnTo>
                    <a:pt x="60" y="120"/>
                  </a:lnTo>
                  <a:lnTo>
                    <a:pt x="57" y="130"/>
                  </a:lnTo>
                  <a:lnTo>
                    <a:pt x="55" y="112"/>
                  </a:lnTo>
                  <a:lnTo>
                    <a:pt x="58" y="93"/>
                  </a:lnTo>
                  <a:lnTo>
                    <a:pt x="63" y="78"/>
                  </a:lnTo>
                  <a:lnTo>
                    <a:pt x="68" y="69"/>
                  </a:lnTo>
                  <a:lnTo>
                    <a:pt x="59" y="64"/>
                  </a:lnTo>
                  <a:lnTo>
                    <a:pt x="51" y="60"/>
                  </a:lnTo>
                  <a:lnTo>
                    <a:pt x="43" y="57"/>
                  </a:lnTo>
                  <a:lnTo>
                    <a:pt x="35" y="55"/>
                  </a:lnTo>
                  <a:lnTo>
                    <a:pt x="28" y="55"/>
                  </a:lnTo>
                  <a:lnTo>
                    <a:pt x="21" y="55"/>
                  </a:lnTo>
                  <a:lnTo>
                    <a:pt x="15" y="55"/>
                  </a:lnTo>
                  <a:lnTo>
                    <a:pt x="11" y="57"/>
                  </a:lnTo>
                  <a:lnTo>
                    <a:pt x="1" y="82"/>
                  </a:lnTo>
                  <a:lnTo>
                    <a:pt x="0" y="109"/>
                  </a:lnTo>
                  <a:lnTo>
                    <a:pt x="8" y="138"/>
                  </a:lnTo>
                  <a:lnTo>
                    <a:pt x="22" y="165"/>
                  </a:lnTo>
                  <a:lnTo>
                    <a:pt x="25" y="159"/>
                  </a:lnTo>
                  <a:lnTo>
                    <a:pt x="29" y="154"/>
                  </a:lnTo>
                  <a:lnTo>
                    <a:pt x="32" y="148"/>
                  </a:lnTo>
                  <a:lnTo>
                    <a:pt x="36" y="144"/>
                  </a:lnTo>
                  <a:lnTo>
                    <a:pt x="38" y="153"/>
                  </a:lnTo>
                  <a:lnTo>
                    <a:pt x="42" y="163"/>
                  </a:lnTo>
                  <a:lnTo>
                    <a:pt x="46" y="174"/>
                  </a:lnTo>
                  <a:lnTo>
                    <a:pt x="52" y="185"/>
                  </a:lnTo>
                  <a:lnTo>
                    <a:pt x="59" y="196"/>
                  </a:lnTo>
                  <a:lnTo>
                    <a:pt x="65" y="204"/>
                  </a:lnTo>
                  <a:lnTo>
                    <a:pt x="70" y="211"/>
                  </a:lnTo>
                  <a:lnTo>
                    <a:pt x="75" y="214"/>
                  </a:lnTo>
                  <a:lnTo>
                    <a:pt x="77" y="206"/>
                  </a:lnTo>
                  <a:lnTo>
                    <a:pt x="82" y="198"/>
                  </a:lnTo>
                  <a:lnTo>
                    <a:pt x="86" y="190"/>
                  </a:lnTo>
                  <a:lnTo>
                    <a:pt x="89" y="183"/>
                  </a:lnTo>
                  <a:lnTo>
                    <a:pt x="93" y="190"/>
                  </a:lnTo>
                  <a:lnTo>
                    <a:pt x="98" y="196"/>
                  </a:lnTo>
                  <a:lnTo>
                    <a:pt x="103" y="202"/>
                  </a:lnTo>
                  <a:lnTo>
                    <a:pt x="107" y="206"/>
                  </a:lnTo>
                  <a:lnTo>
                    <a:pt x="112" y="211"/>
                  </a:lnTo>
                  <a:lnTo>
                    <a:pt x="116" y="214"/>
                  </a:lnTo>
                  <a:lnTo>
                    <a:pt x="120" y="217"/>
                  </a:lnTo>
                  <a:lnTo>
                    <a:pt x="123" y="219"/>
                  </a:lnTo>
                  <a:lnTo>
                    <a:pt x="129" y="222"/>
                  </a:lnTo>
                  <a:lnTo>
                    <a:pt x="133" y="229"/>
                  </a:lnTo>
                  <a:lnTo>
                    <a:pt x="134" y="237"/>
                  </a:lnTo>
                  <a:lnTo>
                    <a:pt x="135" y="245"/>
                  </a:lnTo>
                  <a:lnTo>
                    <a:pt x="141" y="237"/>
                  </a:lnTo>
                  <a:lnTo>
                    <a:pt x="146" y="230"/>
                  </a:lnTo>
                  <a:lnTo>
                    <a:pt x="151" y="224"/>
                  </a:lnTo>
                  <a:lnTo>
                    <a:pt x="151" y="214"/>
                  </a:lnTo>
                  <a:lnTo>
                    <a:pt x="162" y="226"/>
                  </a:lnTo>
                  <a:lnTo>
                    <a:pt x="170" y="237"/>
                  </a:lnTo>
                  <a:lnTo>
                    <a:pt x="174" y="255"/>
                  </a:lnTo>
                  <a:lnTo>
                    <a:pt x="169" y="280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92" name="Freeform 30"/>
            <p:cNvSpPr/>
            <p:nvPr/>
          </p:nvSpPr>
          <p:spPr>
            <a:xfrm flipV="1">
              <a:off x="2303" y="1446"/>
              <a:ext cx="311" cy="304"/>
            </a:xfrm>
            <a:custGeom>
              <a:avLst/>
              <a:gdLst/>
              <a:ahLst/>
              <a:cxnLst>
                <a:cxn ang="0">
                  <a:pos x="36" y="278"/>
                </a:cxn>
                <a:cxn ang="0">
                  <a:pos x="0" y="235"/>
                </a:cxn>
                <a:cxn ang="0">
                  <a:pos x="36" y="143"/>
                </a:cxn>
                <a:cxn ang="0">
                  <a:pos x="52" y="159"/>
                </a:cxn>
                <a:cxn ang="0">
                  <a:pos x="74" y="125"/>
                </a:cxn>
                <a:cxn ang="0">
                  <a:pos x="97" y="110"/>
                </a:cxn>
                <a:cxn ang="0">
                  <a:pos x="105" y="130"/>
                </a:cxn>
                <a:cxn ang="0">
                  <a:pos x="132" y="96"/>
                </a:cxn>
                <a:cxn ang="0">
                  <a:pos x="145" y="75"/>
                </a:cxn>
                <a:cxn ang="0">
                  <a:pos x="155" y="69"/>
                </a:cxn>
                <a:cxn ang="0">
                  <a:pos x="171" y="100"/>
                </a:cxn>
                <a:cxn ang="0">
                  <a:pos x="184" y="64"/>
                </a:cxn>
                <a:cxn ang="0">
                  <a:pos x="199" y="27"/>
                </a:cxn>
                <a:cxn ang="0">
                  <a:pos x="206" y="7"/>
                </a:cxn>
                <a:cxn ang="0">
                  <a:pos x="237" y="40"/>
                </a:cxn>
                <a:cxn ang="0">
                  <a:pos x="256" y="78"/>
                </a:cxn>
                <a:cxn ang="0">
                  <a:pos x="277" y="77"/>
                </a:cxn>
                <a:cxn ang="0">
                  <a:pos x="290" y="82"/>
                </a:cxn>
                <a:cxn ang="0">
                  <a:pos x="271" y="162"/>
                </a:cxn>
                <a:cxn ang="0">
                  <a:pos x="301" y="150"/>
                </a:cxn>
                <a:cxn ang="0">
                  <a:pos x="299" y="176"/>
                </a:cxn>
                <a:cxn ang="0">
                  <a:pos x="281" y="207"/>
                </a:cxn>
                <a:cxn ang="0">
                  <a:pos x="311" y="207"/>
                </a:cxn>
                <a:cxn ang="0">
                  <a:pos x="281" y="232"/>
                </a:cxn>
                <a:cxn ang="0">
                  <a:pos x="245" y="254"/>
                </a:cxn>
                <a:cxn ang="0">
                  <a:pos x="229" y="264"/>
                </a:cxn>
                <a:cxn ang="0">
                  <a:pos x="262" y="269"/>
                </a:cxn>
                <a:cxn ang="0">
                  <a:pos x="208" y="293"/>
                </a:cxn>
                <a:cxn ang="0">
                  <a:pos x="130" y="302"/>
                </a:cxn>
                <a:cxn ang="0">
                  <a:pos x="101" y="277"/>
                </a:cxn>
                <a:cxn ang="0">
                  <a:pos x="132" y="254"/>
                </a:cxn>
                <a:cxn ang="0">
                  <a:pos x="166" y="254"/>
                </a:cxn>
                <a:cxn ang="0">
                  <a:pos x="197" y="244"/>
                </a:cxn>
                <a:cxn ang="0">
                  <a:pos x="207" y="233"/>
                </a:cxn>
                <a:cxn ang="0">
                  <a:pos x="178" y="239"/>
                </a:cxn>
                <a:cxn ang="0">
                  <a:pos x="153" y="237"/>
                </a:cxn>
                <a:cxn ang="0">
                  <a:pos x="160" y="224"/>
                </a:cxn>
                <a:cxn ang="0">
                  <a:pos x="181" y="202"/>
                </a:cxn>
                <a:cxn ang="0">
                  <a:pos x="195" y="183"/>
                </a:cxn>
                <a:cxn ang="0">
                  <a:pos x="234" y="164"/>
                </a:cxn>
                <a:cxn ang="0">
                  <a:pos x="221" y="158"/>
                </a:cxn>
                <a:cxn ang="0">
                  <a:pos x="215" y="143"/>
                </a:cxn>
                <a:cxn ang="0">
                  <a:pos x="215" y="100"/>
                </a:cxn>
                <a:cxn ang="0">
                  <a:pos x="196" y="146"/>
                </a:cxn>
                <a:cxn ang="0">
                  <a:pos x="175" y="179"/>
                </a:cxn>
                <a:cxn ang="0">
                  <a:pos x="149" y="181"/>
                </a:cxn>
                <a:cxn ang="0">
                  <a:pos x="134" y="140"/>
                </a:cxn>
                <a:cxn ang="0">
                  <a:pos x="134" y="198"/>
                </a:cxn>
                <a:cxn ang="0">
                  <a:pos x="130" y="224"/>
                </a:cxn>
                <a:cxn ang="0">
                  <a:pos x="108" y="243"/>
                </a:cxn>
                <a:cxn ang="0">
                  <a:pos x="88" y="258"/>
                </a:cxn>
                <a:cxn ang="0">
                  <a:pos x="67" y="213"/>
                </a:cxn>
                <a:cxn ang="0">
                  <a:pos x="60" y="229"/>
                </a:cxn>
              </a:cxnLst>
              <a:pathLst>
                <a:path w="227" h="244">
                  <a:moveTo>
                    <a:pt x="49" y="211"/>
                  </a:moveTo>
                  <a:lnTo>
                    <a:pt x="37" y="222"/>
                  </a:lnTo>
                  <a:lnTo>
                    <a:pt x="26" y="223"/>
                  </a:lnTo>
                  <a:lnTo>
                    <a:pt x="14" y="218"/>
                  </a:lnTo>
                  <a:lnTo>
                    <a:pt x="5" y="207"/>
                  </a:lnTo>
                  <a:lnTo>
                    <a:pt x="0" y="189"/>
                  </a:lnTo>
                  <a:lnTo>
                    <a:pt x="0" y="169"/>
                  </a:lnTo>
                  <a:lnTo>
                    <a:pt x="8" y="143"/>
                  </a:lnTo>
                  <a:lnTo>
                    <a:pt x="26" y="115"/>
                  </a:lnTo>
                  <a:lnTo>
                    <a:pt x="29" y="120"/>
                  </a:lnTo>
                  <a:lnTo>
                    <a:pt x="34" y="125"/>
                  </a:lnTo>
                  <a:lnTo>
                    <a:pt x="38" y="128"/>
                  </a:lnTo>
                  <a:lnTo>
                    <a:pt x="44" y="130"/>
                  </a:lnTo>
                  <a:lnTo>
                    <a:pt x="48" y="114"/>
                  </a:lnTo>
                  <a:lnTo>
                    <a:pt x="54" y="100"/>
                  </a:lnTo>
                  <a:lnTo>
                    <a:pt x="61" y="90"/>
                  </a:lnTo>
                  <a:lnTo>
                    <a:pt x="67" y="83"/>
                  </a:lnTo>
                  <a:lnTo>
                    <a:pt x="71" y="88"/>
                  </a:lnTo>
                  <a:lnTo>
                    <a:pt x="74" y="92"/>
                  </a:lnTo>
                  <a:lnTo>
                    <a:pt x="76" y="98"/>
                  </a:lnTo>
                  <a:lnTo>
                    <a:pt x="77" y="104"/>
                  </a:lnTo>
                  <a:lnTo>
                    <a:pt x="83" y="91"/>
                  </a:lnTo>
                  <a:lnTo>
                    <a:pt x="90" y="83"/>
                  </a:lnTo>
                  <a:lnTo>
                    <a:pt x="96" y="77"/>
                  </a:lnTo>
                  <a:lnTo>
                    <a:pt x="102" y="73"/>
                  </a:lnTo>
                  <a:lnTo>
                    <a:pt x="104" y="67"/>
                  </a:lnTo>
                  <a:lnTo>
                    <a:pt x="106" y="60"/>
                  </a:lnTo>
                  <a:lnTo>
                    <a:pt x="106" y="54"/>
                  </a:lnTo>
                  <a:lnTo>
                    <a:pt x="104" y="48"/>
                  </a:lnTo>
                  <a:lnTo>
                    <a:pt x="113" y="55"/>
                  </a:lnTo>
                  <a:lnTo>
                    <a:pt x="120" y="62"/>
                  </a:lnTo>
                  <a:lnTo>
                    <a:pt x="123" y="70"/>
                  </a:lnTo>
                  <a:lnTo>
                    <a:pt x="125" y="80"/>
                  </a:lnTo>
                  <a:lnTo>
                    <a:pt x="126" y="69"/>
                  </a:lnTo>
                  <a:lnTo>
                    <a:pt x="129" y="60"/>
                  </a:lnTo>
                  <a:lnTo>
                    <a:pt x="134" y="51"/>
                  </a:lnTo>
                  <a:lnTo>
                    <a:pt x="138" y="43"/>
                  </a:lnTo>
                  <a:lnTo>
                    <a:pt x="142" y="32"/>
                  </a:lnTo>
                  <a:lnTo>
                    <a:pt x="145" y="22"/>
                  </a:lnTo>
                  <a:lnTo>
                    <a:pt x="145" y="12"/>
                  </a:lnTo>
                  <a:lnTo>
                    <a:pt x="142" y="0"/>
                  </a:lnTo>
                  <a:lnTo>
                    <a:pt x="150" y="6"/>
                  </a:lnTo>
                  <a:lnTo>
                    <a:pt x="158" y="14"/>
                  </a:lnTo>
                  <a:lnTo>
                    <a:pt x="166" y="23"/>
                  </a:lnTo>
                  <a:lnTo>
                    <a:pt x="173" y="32"/>
                  </a:lnTo>
                  <a:lnTo>
                    <a:pt x="180" y="43"/>
                  </a:lnTo>
                  <a:lnTo>
                    <a:pt x="184" y="53"/>
                  </a:lnTo>
                  <a:lnTo>
                    <a:pt x="187" y="63"/>
                  </a:lnTo>
                  <a:lnTo>
                    <a:pt x="187" y="73"/>
                  </a:lnTo>
                  <a:lnTo>
                    <a:pt x="195" y="68"/>
                  </a:lnTo>
                  <a:lnTo>
                    <a:pt x="202" y="62"/>
                  </a:lnTo>
                  <a:lnTo>
                    <a:pt x="208" y="55"/>
                  </a:lnTo>
                  <a:lnTo>
                    <a:pt x="210" y="47"/>
                  </a:lnTo>
                  <a:lnTo>
                    <a:pt x="212" y="66"/>
                  </a:lnTo>
                  <a:lnTo>
                    <a:pt x="211" y="89"/>
                  </a:lnTo>
                  <a:lnTo>
                    <a:pt x="206" y="112"/>
                  </a:lnTo>
                  <a:lnTo>
                    <a:pt x="198" y="130"/>
                  </a:lnTo>
                  <a:lnTo>
                    <a:pt x="206" y="128"/>
                  </a:lnTo>
                  <a:lnTo>
                    <a:pt x="214" y="125"/>
                  </a:lnTo>
                  <a:lnTo>
                    <a:pt x="220" y="120"/>
                  </a:lnTo>
                  <a:lnTo>
                    <a:pt x="225" y="115"/>
                  </a:lnTo>
                  <a:lnTo>
                    <a:pt x="222" y="128"/>
                  </a:lnTo>
                  <a:lnTo>
                    <a:pt x="218" y="141"/>
                  </a:lnTo>
                  <a:lnTo>
                    <a:pt x="210" y="154"/>
                  </a:lnTo>
                  <a:lnTo>
                    <a:pt x="197" y="163"/>
                  </a:lnTo>
                  <a:lnTo>
                    <a:pt x="205" y="166"/>
                  </a:lnTo>
                  <a:lnTo>
                    <a:pt x="214" y="167"/>
                  </a:lnTo>
                  <a:lnTo>
                    <a:pt x="221" y="167"/>
                  </a:lnTo>
                  <a:lnTo>
                    <a:pt x="227" y="166"/>
                  </a:lnTo>
                  <a:lnTo>
                    <a:pt x="221" y="172"/>
                  </a:lnTo>
                  <a:lnTo>
                    <a:pt x="213" y="179"/>
                  </a:lnTo>
                  <a:lnTo>
                    <a:pt x="205" y="186"/>
                  </a:lnTo>
                  <a:lnTo>
                    <a:pt x="197" y="193"/>
                  </a:lnTo>
                  <a:lnTo>
                    <a:pt x="188" y="199"/>
                  </a:lnTo>
                  <a:lnTo>
                    <a:pt x="179" y="204"/>
                  </a:lnTo>
                  <a:lnTo>
                    <a:pt x="170" y="208"/>
                  </a:lnTo>
                  <a:lnTo>
                    <a:pt x="161" y="209"/>
                  </a:lnTo>
                  <a:lnTo>
                    <a:pt x="167" y="212"/>
                  </a:lnTo>
                  <a:lnTo>
                    <a:pt x="174" y="216"/>
                  </a:lnTo>
                  <a:lnTo>
                    <a:pt x="182" y="217"/>
                  </a:lnTo>
                  <a:lnTo>
                    <a:pt x="191" y="216"/>
                  </a:lnTo>
                  <a:lnTo>
                    <a:pt x="183" y="222"/>
                  </a:lnTo>
                  <a:lnTo>
                    <a:pt x="170" y="229"/>
                  </a:lnTo>
                  <a:lnTo>
                    <a:pt x="152" y="235"/>
                  </a:lnTo>
                  <a:lnTo>
                    <a:pt x="133" y="240"/>
                  </a:lnTo>
                  <a:lnTo>
                    <a:pt x="113" y="244"/>
                  </a:lnTo>
                  <a:lnTo>
                    <a:pt x="95" y="242"/>
                  </a:lnTo>
                  <a:lnTo>
                    <a:pt x="79" y="237"/>
                  </a:lnTo>
                  <a:lnTo>
                    <a:pt x="67" y="226"/>
                  </a:lnTo>
                  <a:lnTo>
                    <a:pt x="74" y="222"/>
                  </a:lnTo>
                  <a:lnTo>
                    <a:pt x="82" y="216"/>
                  </a:lnTo>
                  <a:lnTo>
                    <a:pt x="89" y="210"/>
                  </a:lnTo>
                  <a:lnTo>
                    <a:pt x="96" y="204"/>
                  </a:lnTo>
                  <a:lnTo>
                    <a:pt x="104" y="205"/>
                  </a:lnTo>
                  <a:lnTo>
                    <a:pt x="112" y="205"/>
                  </a:lnTo>
                  <a:lnTo>
                    <a:pt x="121" y="204"/>
                  </a:lnTo>
                  <a:lnTo>
                    <a:pt x="129" y="203"/>
                  </a:lnTo>
                  <a:lnTo>
                    <a:pt x="137" y="200"/>
                  </a:lnTo>
                  <a:lnTo>
                    <a:pt x="144" y="196"/>
                  </a:lnTo>
                  <a:lnTo>
                    <a:pt x="151" y="192"/>
                  </a:lnTo>
                  <a:lnTo>
                    <a:pt x="157" y="185"/>
                  </a:lnTo>
                  <a:lnTo>
                    <a:pt x="151" y="187"/>
                  </a:lnTo>
                  <a:lnTo>
                    <a:pt x="144" y="189"/>
                  </a:lnTo>
                  <a:lnTo>
                    <a:pt x="137" y="190"/>
                  </a:lnTo>
                  <a:lnTo>
                    <a:pt x="130" y="192"/>
                  </a:lnTo>
                  <a:lnTo>
                    <a:pt x="123" y="192"/>
                  </a:lnTo>
                  <a:lnTo>
                    <a:pt x="117" y="192"/>
                  </a:lnTo>
                  <a:lnTo>
                    <a:pt x="112" y="190"/>
                  </a:lnTo>
                  <a:lnTo>
                    <a:pt x="107" y="189"/>
                  </a:lnTo>
                  <a:lnTo>
                    <a:pt x="112" y="185"/>
                  </a:lnTo>
                  <a:lnTo>
                    <a:pt x="117" y="180"/>
                  </a:lnTo>
                  <a:lnTo>
                    <a:pt x="121" y="173"/>
                  </a:lnTo>
                  <a:lnTo>
                    <a:pt x="127" y="167"/>
                  </a:lnTo>
                  <a:lnTo>
                    <a:pt x="132" y="162"/>
                  </a:lnTo>
                  <a:lnTo>
                    <a:pt x="135" y="156"/>
                  </a:lnTo>
                  <a:lnTo>
                    <a:pt x="140" y="151"/>
                  </a:lnTo>
                  <a:lnTo>
                    <a:pt x="142" y="147"/>
                  </a:lnTo>
                  <a:lnTo>
                    <a:pt x="151" y="143"/>
                  </a:lnTo>
                  <a:lnTo>
                    <a:pt x="161" y="139"/>
                  </a:lnTo>
                  <a:lnTo>
                    <a:pt x="171" y="132"/>
                  </a:lnTo>
                  <a:lnTo>
                    <a:pt x="175" y="126"/>
                  </a:lnTo>
                  <a:lnTo>
                    <a:pt x="167" y="127"/>
                  </a:lnTo>
                  <a:lnTo>
                    <a:pt x="161" y="127"/>
                  </a:lnTo>
                  <a:lnTo>
                    <a:pt x="157" y="126"/>
                  </a:lnTo>
                  <a:lnTo>
                    <a:pt x="153" y="126"/>
                  </a:lnTo>
                  <a:lnTo>
                    <a:pt x="157" y="115"/>
                  </a:lnTo>
                  <a:lnTo>
                    <a:pt x="160" y="104"/>
                  </a:lnTo>
                  <a:lnTo>
                    <a:pt x="160" y="91"/>
                  </a:lnTo>
                  <a:lnTo>
                    <a:pt x="157" y="80"/>
                  </a:lnTo>
                  <a:lnTo>
                    <a:pt x="152" y="93"/>
                  </a:lnTo>
                  <a:lnTo>
                    <a:pt x="149" y="105"/>
                  </a:lnTo>
                  <a:lnTo>
                    <a:pt x="143" y="117"/>
                  </a:lnTo>
                  <a:lnTo>
                    <a:pt x="138" y="127"/>
                  </a:lnTo>
                  <a:lnTo>
                    <a:pt x="134" y="136"/>
                  </a:lnTo>
                  <a:lnTo>
                    <a:pt x="128" y="144"/>
                  </a:lnTo>
                  <a:lnTo>
                    <a:pt x="123" y="151"/>
                  </a:lnTo>
                  <a:lnTo>
                    <a:pt x="118" y="156"/>
                  </a:lnTo>
                  <a:lnTo>
                    <a:pt x="109" y="145"/>
                  </a:lnTo>
                  <a:lnTo>
                    <a:pt x="103" y="134"/>
                  </a:lnTo>
                  <a:lnTo>
                    <a:pt x="99" y="124"/>
                  </a:lnTo>
                  <a:lnTo>
                    <a:pt x="98" y="112"/>
                  </a:lnTo>
                  <a:lnTo>
                    <a:pt x="95" y="129"/>
                  </a:lnTo>
                  <a:lnTo>
                    <a:pt x="95" y="145"/>
                  </a:lnTo>
                  <a:lnTo>
                    <a:pt x="98" y="159"/>
                  </a:lnTo>
                  <a:lnTo>
                    <a:pt x="103" y="171"/>
                  </a:lnTo>
                  <a:lnTo>
                    <a:pt x="99" y="175"/>
                  </a:lnTo>
                  <a:lnTo>
                    <a:pt x="95" y="180"/>
                  </a:lnTo>
                  <a:lnTo>
                    <a:pt x="90" y="186"/>
                  </a:lnTo>
                  <a:lnTo>
                    <a:pt x="84" y="190"/>
                  </a:lnTo>
                  <a:lnTo>
                    <a:pt x="79" y="195"/>
                  </a:lnTo>
                  <a:lnTo>
                    <a:pt x="73" y="200"/>
                  </a:lnTo>
                  <a:lnTo>
                    <a:pt x="68" y="203"/>
                  </a:lnTo>
                  <a:lnTo>
                    <a:pt x="64" y="207"/>
                  </a:lnTo>
                  <a:lnTo>
                    <a:pt x="59" y="196"/>
                  </a:lnTo>
                  <a:lnTo>
                    <a:pt x="53" y="184"/>
                  </a:lnTo>
                  <a:lnTo>
                    <a:pt x="49" y="171"/>
                  </a:lnTo>
                  <a:lnTo>
                    <a:pt x="45" y="160"/>
                  </a:lnTo>
                  <a:lnTo>
                    <a:pt x="44" y="171"/>
                  </a:lnTo>
                  <a:lnTo>
                    <a:pt x="44" y="184"/>
                  </a:lnTo>
                  <a:lnTo>
                    <a:pt x="45" y="199"/>
                  </a:lnTo>
                  <a:lnTo>
                    <a:pt x="49" y="211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93" name="Line 31"/>
            <p:cNvSpPr/>
            <p:nvPr/>
          </p:nvSpPr>
          <p:spPr>
            <a:xfrm>
              <a:off x="1691" y="993"/>
              <a:ext cx="238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94" name="Oval 32"/>
            <p:cNvSpPr/>
            <p:nvPr/>
          </p:nvSpPr>
          <p:spPr>
            <a:xfrm>
              <a:off x="1311" y="661"/>
              <a:ext cx="420" cy="381"/>
            </a:xfrm>
            <a:prstGeom prst="ellipse">
              <a:avLst/>
            </a:prstGeom>
            <a:solidFill>
              <a:srgbClr val="FFFFFF"/>
            </a:solidFill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eaLnBrk="1" hangingPunct="1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7195" name="Rectangle 33"/>
            <p:cNvSpPr/>
            <p:nvPr/>
          </p:nvSpPr>
          <p:spPr>
            <a:xfrm>
              <a:off x="1519" y="853"/>
              <a:ext cx="420" cy="381"/>
            </a:xfrm>
            <a:prstGeom prst="rect">
              <a:avLst/>
            </a:prstGeom>
            <a:solidFill>
              <a:srgbClr val="FFFFFF"/>
            </a:solidFill>
            <a:ln w="38100" cap="flat" cmpd="dbl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eaLnBrk="1" hangingPunct="1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7196" name="Line 34"/>
            <p:cNvSpPr/>
            <p:nvPr/>
          </p:nvSpPr>
          <p:spPr>
            <a:xfrm>
              <a:off x="1801" y="764"/>
              <a:ext cx="1400" cy="0"/>
            </a:xfrm>
            <a:prstGeom prst="line">
              <a:avLst/>
            </a:prstGeom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97" name="Line 35"/>
            <p:cNvSpPr/>
            <p:nvPr/>
          </p:nvSpPr>
          <p:spPr>
            <a:xfrm flipH="1">
              <a:off x="1412" y="1115"/>
              <a:ext cx="2" cy="1381"/>
            </a:xfrm>
            <a:prstGeom prst="line">
              <a:avLst/>
            </a:prstGeom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7177" name="Group 36"/>
          <p:cNvGrpSpPr/>
          <p:nvPr/>
        </p:nvGrpSpPr>
        <p:grpSpPr>
          <a:xfrm rot="10800000">
            <a:off x="7391400" y="5699125"/>
            <a:ext cx="1752600" cy="1165225"/>
            <a:chOff x="1311" y="661"/>
            <a:chExt cx="2760" cy="1835"/>
          </a:xfrm>
        </p:grpSpPr>
        <p:sp>
          <p:nvSpPr>
            <p:cNvPr id="7180" name="Freeform 37"/>
            <p:cNvSpPr/>
            <p:nvPr/>
          </p:nvSpPr>
          <p:spPr>
            <a:xfrm flipV="1">
              <a:off x="1871" y="1231"/>
              <a:ext cx="1133" cy="324"/>
            </a:xfrm>
            <a:custGeom>
              <a:avLst/>
              <a:gdLst/>
              <a:ahLst/>
              <a:cxnLst>
                <a:cxn ang="0">
                  <a:pos x="331" y="4"/>
                </a:cxn>
                <a:cxn ang="0">
                  <a:pos x="225" y="3"/>
                </a:cxn>
                <a:cxn ang="0">
                  <a:pos x="132" y="21"/>
                </a:cxn>
                <a:cxn ang="0">
                  <a:pos x="55" y="59"/>
                </a:cxn>
                <a:cxn ang="0">
                  <a:pos x="10" y="109"/>
                </a:cxn>
                <a:cxn ang="0">
                  <a:pos x="7" y="181"/>
                </a:cxn>
                <a:cxn ang="0">
                  <a:pos x="78" y="254"/>
                </a:cxn>
                <a:cxn ang="0">
                  <a:pos x="174" y="286"/>
                </a:cxn>
                <a:cxn ang="0">
                  <a:pos x="210" y="305"/>
                </a:cxn>
                <a:cxn ang="0">
                  <a:pos x="242" y="316"/>
                </a:cxn>
                <a:cxn ang="0">
                  <a:pos x="291" y="324"/>
                </a:cxn>
                <a:cxn ang="0">
                  <a:pos x="254" y="301"/>
                </a:cxn>
                <a:cxn ang="0">
                  <a:pos x="279" y="294"/>
                </a:cxn>
                <a:cxn ang="0">
                  <a:pos x="334" y="289"/>
                </a:cxn>
                <a:cxn ang="0">
                  <a:pos x="398" y="274"/>
                </a:cxn>
                <a:cxn ang="0">
                  <a:pos x="466" y="254"/>
                </a:cxn>
                <a:cxn ang="0">
                  <a:pos x="526" y="231"/>
                </a:cxn>
                <a:cxn ang="0">
                  <a:pos x="575" y="209"/>
                </a:cxn>
                <a:cxn ang="0">
                  <a:pos x="623" y="184"/>
                </a:cxn>
                <a:cxn ang="0">
                  <a:pos x="676" y="156"/>
                </a:cxn>
                <a:cxn ang="0">
                  <a:pos x="732" y="130"/>
                </a:cxn>
                <a:cxn ang="0">
                  <a:pos x="795" y="110"/>
                </a:cxn>
                <a:cxn ang="0">
                  <a:pos x="861" y="96"/>
                </a:cxn>
                <a:cxn ang="0">
                  <a:pos x="890" y="115"/>
                </a:cxn>
                <a:cxn ang="0">
                  <a:pos x="932" y="125"/>
                </a:cxn>
                <a:cxn ang="0">
                  <a:pos x="949" y="120"/>
                </a:cxn>
                <a:cxn ang="0">
                  <a:pos x="913" y="106"/>
                </a:cxn>
                <a:cxn ang="0">
                  <a:pos x="908" y="90"/>
                </a:cxn>
                <a:cxn ang="0">
                  <a:pos x="975" y="76"/>
                </a:cxn>
                <a:cxn ang="0">
                  <a:pos x="1060" y="83"/>
                </a:cxn>
                <a:cxn ang="0">
                  <a:pos x="1133" y="104"/>
                </a:cxn>
                <a:cxn ang="0">
                  <a:pos x="1090" y="81"/>
                </a:cxn>
                <a:cxn ang="0">
                  <a:pos x="1038" y="68"/>
                </a:cxn>
                <a:cxn ang="0">
                  <a:pos x="975" y="64"/>
                </a:cxn>
                <a:cxn ang="0">
                  <a:pos x="911" y="66"/>
                </a:cxn>
                <a:cxn ang="0">
                  <a:pos x="849" y="74"/>
                </a:cxn>
                <a:cxn ang="0">
                  <a:pos x="791" y="84"/>
                </a:cxn>
                <a:cxn ang="0">
                  <a:pos x="736" y="100"/>
                </a:cxn>
                <a:cxn ang="0">
                  <a:pos x="688" y="119"/>
                </a:cxn>
                <a:cxn ang="0">
                  <a:pos x="645" y="139"/>
                </a:cxn>
                <a:cxn ang="0">
                  <a:pos x="585" y="169"/>
                </a:cxn>
                <a:cxn ang="0">
                  <a:pos x="514" y="205"/>
                </a:cxn>
                <a:cxn ang="0">
                  <a:pos x="490" y="189"/>
                </a:cxn>
                <a:cxn ang="0">
                  <a:pos x="479" y="184"/>
                </a:cxn>
                <a:cxn ang="0">
                  <a:pos x="459" y="205"/>
                </a:cxn>
                <a:cxn ang="0">
                  <a:pos x="453" y="228"/>
                </a:cxn>
                <a:cxn ang="0">
                  <a:pos x="369" y="256"/>
                </a:cxn>
                <a:cxn ang="0">
                  <a:pos x="280" y="269"/>
                </a:cxn>
                <a:cxn ang="0">
                  <a:pos x="196" y="265"/>
                </a:cxn>
                <a:cxn ang="0">
                  <a:pos x="125" y="251"/>
                </a:cxn>
                <a:cxn ang="0">
                  <a:pos x="78" y="231"/>
                </a:cxn>
                <a:cxn ang="0">
                  <a:pos x="65" y="209"/>
                </a:cxn>
                <a:cxn ang="0">
                  <a:pos x="89" y="190"/>
                </a:cxn>
                <a:cxn ang="0">
                  <a:pos x="124" y="185"/>
                </a:cxn>
                <a:cxn ang="0">
                  <a:pos x="100" y="176"/>
                </a:cxn>
                <a:cxn ang="0">
                  <a:pos x="69" y="178"/>
                </a:cxn>
                <a:cxn ang="0">
                  <a:pos x="30" y="148"/>
                </a:cxn>
                <a:cxn ang="0">
                  <a:pos x="76" y="69"/>
                </a:cxn>
                <a:cxn ang="0">
                  <a:pos x="194" y="26"/>
                </a:cxn>
                <a:cxn ang="0">
                  <a:pos x="295" y="19"/>
                </a:cxn>
                <a:cxn ang="0">
                  <a:pos x="367" y="28"/>
                </a:cxn>
                <a:cxn ang="0">
                  <a:pos x="420" y="40"/>
                </a:cxn>
              </a:cxnLst>
              <a:pathLst>
                <a:path w="825" h="259">
                  <a:moveTo>
                    <a:pt x="291" y="16"/>
                  </a:moveTo>
                  <a:lnTo>
                    <a:pt x="266" y="8"/>
                  </a:lnTo>
                  <a:lnTo>
                    <a:pt x="241" y="3"/>
                  </a:lnTo>
                  <a:lnTo>
                    <a:pt x="214" y="1"/>
                  </a:lnTo>
                  <a:lnTo>
                    <a:pt x="189" y="0"/>
                  </a:lnTo>
                  <a:lnTo>
                    <a:pt x="164" y="2"/>
                  </a:lnTo>
                  <a:lnTo>
                    <a:pt x="141" y="6"/>
                  </a:lnTo>
                  <a:lnTo>
                    <a:pt x="118" y="10"/>
                  </a:lnTo>
                  <a:lnTo>
                    <a:pt x="96" y="17"/>
                  </a:lnTo>
                  <a:lnTo>
                    <a:pt x="75" y="25"/>
                  </a:lnTo>
                  <a:lnTo>
                    <a:pt x="57" y="36"/>
                  </a:lnTo>
                  <a:lnTo>
                    <a:pt x="40" y="47"/>
                  </a:lnTo>
                  <a:lnTo>
                    <a:pt x="27" y="59"/>
                  </a:lnTo>
                  <a:lnTo>
                    <a:pt x="15" y="73"/>
                  </a:lnTo>
                  <a:lnTo>
                    <a:pt x="7" y="87"/>
                  </a:lnTo>
                  <a:lnTo>
                    <a:pt x="2" y="102"/>
                  </a:lnTo>
                  <a:lnTo>
                    <a:pt x="0" y="117"/>
                  </a:lnTo>
                  <a:lnTo>
                    <a:pt x="5" y="145"/>
                  </a:lnTo>
                  <a:lnTo>
                    <a:pt x="17" y="170"/>
                  </a:lnTo>
                  <a:lnTo>
                    <a:pt x="35" y="188"/>
                  </a:lnTo>
                  <a:lnTo>
                    <a:pt x="57" y="203"/>
                  </a:lnTo>
                  <a:lnTo>
                    <a:pt x="81" y="215"/>
                  </a:lnTo>
                  <a:lnTo>
                    <a:pt x="104" y="223"/>
                  </a:lnTo>
                  <a:lnTo>
                    <a:pt x="127" y="229"/>
                  </a:lnTo>
                  <a:lnTo>
                    <a:pt x="145" y="233"/>
                  </a:lnTo>
                  <a:lnTo>
                    <a:pt x="149" y="239"/>
                  </a:lnTo>
                  <a:lnTo>
                    <a:pt x="153" y="244"/>
                  </a:lnTo>
                  <a:lnTo>
                    <a:pt x="159" y="247"/>
                  </a:lnTo>
                  <a:lnTo>
                    <a:pt x="167" y="250"/>
                  </a:lnTo>
                  <a:lnTo>
                    <a:pt x="176" y="253"/>
                  </a:lnTo>
                  <a:lnTo>
                    <a:pt x="187" y="255"/>
                  </a:lnTo>
                  <a:lnTo>
                    <a:pt x="198" y="257"/>
                  </a:lnTo>
                  <a:lnTo>
                    <a:pt x="212" y="259"/>
                  </a:lnTo>
                  <a:lnTo>
                    <a:pt x="203" y="254"/>
                  </a:lnTo>
                  <a:lnTo>
                    <a:pt x="194" y="248"/>
                  </a:lnTo>
                  <a:lnTo>
                    <a:pt x="185" y="241"/>
                  </a:lnTo>
                  <a:lnTo>
                    <a:pt x="182" y="234"/>
                  </a:lnTo>
                  <a:lnTo>
                    <a:pt x="191" y="235"/>
                  </a:lnTo>
                  <a:lnTo>
                    <a:pt x="203" y="235"/>
                  </a:lnTo>
                  <a:lnTo>
                    <a:pt x="215" y="235"/>
                  </a:lnTo>
                  <a:lnTo>
                    <a:pt x="229" y="233"/>
                  </a:lnTo>
                  <a:lnTo>
                    <a:pt x="243" y="231"/>
                  </a:lnTo>
                  <a:lnTo>
                    <a:pt x="259" y="227"/>
                  </a:lnTo>
                  <a:lnTo>
                    <a:pt x="274" y="224"/>
                  </a:lnTo>
                  <a:lnTo>
                    <a:pt x="290" y="219"/>
                  </a:lnTo>
                  <a:lnTo>
                    <a:pt x="306" y="215"/>
                  </a:lnTo>
                  <a:lnTo>
                    <a:pt x="322" y="209"/>
                  </a:lnTo>
                  <a:lnTo>
                    <a:pt x="339" y="203"/>
                  </a:lnTo>
                  <a:lnTo>
                    <a:pt x="355" y="197"/>
                  </a:lnTo>
                  <a:lnTo>
                    <a:pt x="368" y="192"/>
                  </a:lnTo>
                  <a:lnTo>
                    <a:pt x="383" y="185"/>
                  </a:lnTo>
                  <a:lnTo>
                    <a:pt x="396" y="179"/>
                  </a:lnTo>
                  <a:lnTo>
                    <a:pt x="408" y="173"/>
                  </a:lnTo>
                  <a:lnTo>
                    <a:pt x="419" y="167"/>
                  </a:lnTo>
                  <a:lnTo>
                    <a:pt x="429" y="160"/>
                  </a:lnTo>
                  <a:lnTo>
                    <a:pt x="442" y="153"/>
                  </a:lnTo>
                  <a:lnTo>
                    <a:pt x="454" y="147"/>
                  </a:lnTo>
                  <a:lnTo>
                    <a:pt x="466" y="138"/>
                  </a:lnTo>
                  <a:lnTo>
                    <a:pt x="479" y="132"/>
                  </a:lnTo>
                  <a:lnTo>
                    <a:pt x="492" y="125"/>
                  </a:lnTo>
                  <a:lnTo>
                    <a:pt x="505" y="118"/>
                  </a:lnTo>
                  <a:lnTo>
                    <a:pt x="519" y="111"/>
                  </a:lnTo>
                  <a:lnTo>
                    <a:pt x="533" y="104"/>
                  </a:lnTo>
                  <a:lnTo>
                    <a:pt x="548" y="98"/>
                  </a:lnTo>
                  <a:lnTo>
                    <a:pt x="563" y="92"/>
                  </a:lnTo>
                  <a:lnTo>
                    <a:pt x="579" y="88"/>
                  </a:lnTo>
                  <a:lnTo>
                    <a:pt x="594" y="83"/>
                  </a:lnTo>
                  <a:lnTo>
                    <a:pt x="611" y="80"/>
                  </a:lnTo>
                  <a:lnTo>
                    <a:pt x="627" y="77"/>
                  </a:lnTo>
                  <a:lnTo>
                    <a:pt x="633" y="82"/>
                  </a:lnTo>
                  <a:lnTo>
                    <a:pt x="640" y="88"/>
                  </a:lnTo>
                  <a:lnTo>
                    <a:pt x="648" y="92"/>
                  </a:lnTo>
                  <a:lnTo>
                    <a:pt x="658" y="97"/>
                  </a:lnTo>
                  <a:lnTo>
                    <a:pt x="668" y="99"/>
                  </a:lnTo>
                  <a:lnTo>
                    <a:pt x="679" y="100"/>
                  </a:lnTo>
                  <a:lnTo>
                    <a:pt x="691" y="99"/>
                  </a:lnTo>
                  <a:lnTo>
                    <a:pt x="702" y="96"/>
                  </a:lnTo>
                  <a:lnTo>
                    <a:pt x="691" y="96"/>
                  </a:lnTo>
                  <a:lnTo>
                    <a:pt x="680" y="93"/>
                  </a:lnTo>
                  <a:lnTo>
                    <a:pt x="671" y="90"/>
                  </a:lnTo>
                  <a:lnTo>
                    <a:pt x="665" y="85"/>
                  </a:lnTo>
                  <a:lnTo>
                    <a:pt x="661" y="81"/>
                  </a:lnTo>
                  <a:lnTo>
                    <a:pt x="660" y="76"/>
                  </a:lnTo>
                  <a:lnTo>
                    <a:pt x="661" y="72"/>
                  </a:lnTo>
                  <a:lnTo>
                    <a:pt x="667" y="69"/>
                  </a:lnTo>
                  <a:lnTo>
                    <a:pt x="688" y="65"/>
                  </a:lnTo>
                  <a:lnTo>
                    <a:pt x="710" y="61"/>
                  </a:lnTo>
                  <a:lnTo>
                    <a:pt x="732" y="61"/>
                  </a:lnTo>
                  <a:lnTo>
                    <a:pt x="753" y="62"/>
                  </a:lnTo>
                  <a:lnTo>
                    <a:pt x="772" y="66"/>
                  </a:lnTo>
                  <a:lnTo>
                    <a:pt x="792" y="70"/>
                  </a:lnTo>
                  <a:lnTo>
                    <a:pt x="809" y="76"/>
                  </a:lnTo>
                  <a:lnTo>
                    <a:pt x="825" y="83"/>
                  </a:lnTo>
                  <a:lnTo>
                    <a:pt x="821" y="76"/>
                  </a:lnTo>
                  <a:lnTo>
                    <a:pt x="807" y="70"/>
                  </a:lnTo>
                  <a:lnTo>
                    <a:pt x="794" y="65"/>
                  </a:lnTo>
                  <a:lnTo>
                    <a:pt x="782" y="60"/>
                  </a:lnTo>
                  <a:lnTo>
                    <a:pt x="769" y="57"/>
                  </a:lnTo>
                  <a:lnTo>
                    <a:pt x="756" y="54"/>
                  </a:lnTo>
                  <a:lnTo>
                    <a:pt x="741" y="52"/>
                  </a:lnTo>
                  <a:lnTo>
                    <a:pt x="726" y="51"/>
                  </a:lnTo>
                  <a:lnTo>
                    <a:pt x="710" y="51"/>
                  </a:lnTo>
                  <a:lnTo>
                    <a:pt x="694" y="51"/>
                  </a:lnTo>
                  <a:lnTo>
                    <a:pt x="679" y="52"/>
                  </a:lnTo>
                  <a:lnTo>
                    <a:pt x="663" y="53"/>
                  </a:lnTo>
                  <a:lnTo>
                    <a:pt x="648" y="54"/>
                  </a:lnTo>
                  <a:lnTo>
                    <a:pt x="633" y="57"/>
                  </a:lnTo>
                  <a:lnTo>
                    <a:pt x="618" y="59"/>
                  </a:lnTo>
                  <a:lnTo>
                    <a:pt x="603" y="61"/>
                  </a:lnTo>
                  <a:lnTo>
                    <a:pt x="589" y="63"/>
                  </a:lnTo>
                  <a:lnTo>
                    <a:pt x="576" y="67"/>
                  </a:lnTo>
                  <a:lnTo>
                    <a:pt x="562" y="70"/>
                  </a:lnTo>
                  <a:lnTo>
                    <a:pt x="549" y="75"/>
                  </a:lnTo>
                  <a:lnTo>
                    <a:pt x="536" y="80"/>
                  </a:lnTo>
                  <a:lnTo>
                    <a:pt x="524" y="84"/>
                  </a:lnTo>
                  <a:lnTo>
                    <a:pt x="512" y="89"/>
                  </a:lnTo>
                  <a:lnTo>
                    <a:pt x="501" y="95"/>
                  </a:lnTo>
                  <a:lnTo>
                    <a:pt x="489" y="100"/>
                  </a:lnTo>
                  <a:lnTo>
                    <a:pt x="480" y="105"/>
                  </a:lnTo>
                  <a:lnTo>
                    <a:pt x="470" y="111"/>
                  </a:lnTo>
                  <a:lnTo>
                    <a:pt x="457" y="118"/>
                  </a:lnTo>
                  <a:lnTo>
                    <a:pt x="442" y="126"/>
                  </a:lnTo>
                  <a:lnTo>
                    <a:pt x="426" y="135"/>
                  </a:lnTo>
                  <a:lnTo>
                    <a:pt x="410" y="144"/>
                  </a:lnTo>
                  <a:lnTo>
                    <a:pt x="393" y="153"/>
                  </a:lnTo>
                  <a:lnTo>
                    <a:pt x="374" y="164"/>
                  </a:lnTo>
                  <a:lnTo>
                    <a:pt x="358" y="167"/>
                  </a:lnTo>
                  <a:lnTo>
                    <a:pt x="353" y="162"/>
                  </a:lnTo>
                  <a:lnTo>
                    <a:pt x="357" y="151"/>
                  </a:lnTo>
                  <a:lnTo>
                    <a:pt x="365" y="138"/>
                  </a:lnTo>
                  <a:lnTo>
                    <a:pt x="357" y="142"/>
                  </a:lnTo>
                  <a:lnTo>
                    <a:pt x="349" y="147"/>
                  </a:lnTo>
                  <a:lnTo>
                    <a:pt x="343" y="151"/>
                  </a:lnTo>
                  <a:lnTo>
                    <a:pt x="337" y="158"/>
                  </a:lnTo>
                  <a:lnTo>
                    <a:pt x="334" y="164"/>
                  </a:lnTo>
                  <a:lnTo>
                    <a:pt x="332" y="171"/>
                  </a:lnTo>
                  <a:lnTo>
                    <a:pt x="330" y="177"/>
                  </a:lnTo>
                  <a:lnTo>
                    <a:pt x="330" y="182"/>
                  </a:lnTo>
                  <a:lnTo>
                    <a:pt x="311" y="192"/>
                  </a:lnTo>
                  <a:lnTo>
                    <a:pt x="290" y="200"/>
                  </a:lnTo>
                  <a:lnTo>
                    <a:pt x="269" y="205"/>
                  </a:lnTo>
                  <a:lnTo>
                    <a:pt x="248" y="210"/>
                  </a:lnTo>
                  <a:lnTo>
                    <a:pt x="226" y="212"/>
                  </a:lnTo>
                  <a:lnTo>
                    <a:pt x="204" y="215"/>
                  </a:lnTo>
                  <a:lnTo>
                    <a:pt x="183" y="215"/>
                  </a:lnTo>
                  <a:lnTo>
                    <a:pt x="162" y="214"/>
                  </a:lnTo>
                  <a:lnTo>
                    <a:pt x="143" y="212"/>
                  </a:lnTo>
                  <a:lnTo>
                    <a:pt x="124" y="209"/>
                  </a:lnTo>
                  <a:lnTo>
                    <a:pt x="107" y="205"/>
                  </a:lnTo>
                  <a:lnTo>
                    <a:pt x="91" y="201"/>
                  </a:lnTo>
                  <a:lnTo>
                    <a:pt x="77" y="196"/>
                  </a:lnTo>
                  <a:lnTo>
                    <a:pt x="66" y="190"/>
                  </a:lnTo>
                  <a:lnTo>
                    <a:pt x="57" y="185"/>
                  </a:lnTo>
                  <a:lnTo>
                    <a:pt x="50" y="179"/>
                  </a:lnTo>
                  <a:lnTo>
                    <a:pt x="47" y="173"/>
                  </a:lnTo>
                  <a:lnTo>
                    <a:pt x="47" y="167"/>
                  </a:lnTo>
                  <a:lnTo>
                    <a:pt x="51" y="162"/>
                  </a:lnTo>
                  <a:lnTo>
                    <a:pt x="57" y="156"/>
                  </a:lnTo>
                  <a:lnTo>
                    <a:pt x="65" y="152"/>
                  </a:lnTo>
                  <a:lnTo>
                    <a:pt x="73" y="149"/>
                  </a:lnTo>
                  <a:lnTo>
                    <a:pt x="82" y="148"/>
                  </a:lnTo>
                  <a:lnTo>
                    <a:pt x="90" y="148"/>
                  </a:lnTo>
                  <a:lnTo>
                    <a:pt x="84" y="144"/>
                  </a:lnTo>
                  <a:lnTo>
                    <a:pt x="78" y="142"/>
                  </a:lnTo>
                  <a:lnTo>
                    <a:pt x="73" y="141"/>
                  </a:lnTo>
                  <a:lnTo>
                    <a:pt x="66" y="141"/>
                  </a:lnTo>
                  <a:lnTo>
                    <a:pt x="58" y="141"/>
                  </a:lnTo>
                  <a:lnTo>
                    <a:pt x="50" y="142"/>
                  </a:lnTo>
                  <a:lnTo>
                    <a:pt x="39" y="143"/>
                  </a:lnTo>
                  <a:lnTo>
                    <a:pt x="28" y="143"/>
                  </a:lnTo>
                  <a:lnTo>
                    <a:pt x="22" y="118"/>
                  </a:lnTo>
                  <a:lnTo>
                    <a:pt x="25" y="93"/>
                  </a:lnTo>
                  <a:lnTo>
                    <a:pt x="37" y="74"/>
                  </a:lnTo>
                  <a:lnTo>
                    <a:pt x="55" y="55"/>
                  </a:lnTo>
                  <a:lnTo>
                    <a:pt x="80" y="40"/>
                  </a:lnTo>
                  <a:lnTo>
                    <a:pt x="108" y="29"/>
                  </a:lnTo>
                  <a:lnTo>
                    <a:pt x="141" y="21"/>
                  </a:lnTo>
                  <a:lnTo>
                    <a:pt x="175" y="16"/>
                  </a:lnTo>
                  <a:lnTo>
                    <a:pt x="196" y="15"/>
                  </a:lnTo>
                  <a:lnTo>
                    <a:pt x="215" y="15"/>
                  </a:lnTo>
                  <a:lnTo>
                    <a:pt x="234" y="17"/>
                  </a:lnTo>
                  <a:lnTo>
                    <a:pt x="251" y="18"/>
                  </a:lnTo>
                  <a:lnTo>
                    <a:pt x="267" y="22"/>
                  </a:lnTo>
                  <a:lnTo>
                    <a:pt x="282" y="25"/>
                  </a:lnTo>
                  <a:lnTo>
                    <a:pt x="295" y="29"/>
                  </a:lnTo>
                  <a:lnTo>
                    <a:pt x="306" y="32"/>
                  </a:lnTo>
                  <a:lnTo>
                    <a:pt x="291" y="16"/>
                  </a:lnTo>
                  <a:close/>
                </a:path>
              </a:pathLst>
            </a:custGeom>
            <a:solidFill>
              <a:srgbClr val="4F261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81" name="Freeform 38"/>
            <p:cNvSpPr/>
            <p:nvPr/>
          </p:nvSpPr>
          <p:spPr>
            <a:xfrm flipV="1">
              <a:off x="2520" y="1134"/>
              <a:ext cx="319" cy="292"/>
            </a:xfrm>
            <a:custGeom>
              <a:avLst/>
              <a:gdLst/>
              <a:ahLst/>
              <a:cxnLst>
                <a:cxn ang="0">
                  <a:pos x="115" y="15"/>
                </a:cxn>
                <a:cxn ang="0">
                  <a:pos x="165" y="0"/>
                </a:cxn>
                <a:cxn ang="0">
                  <a:pos x="230" y="17"/>
                </a:cxn>
                <a:cxn ang="0">
                  <a:pos x="196" y="22"/>
                </a:cxn>
                <a:cxn ang="0">
                  <a:pos x="222" y="39"/>
                </a:cxn>
                <a:cxn ang="0">
                  <a:pos x="271" y="66"/>
                </a:cxn>
                <a:cxn ang="0">
                  <a:pos x="299" y="99"/>
                </a:cxn>
                <a:cxn ang="0">
                  <a:pos x="263" y="99"/>
                </a:cxn>
                <a:cxn ang="0">
                  <a:pos x="282" y="117"/>
                </a:cxn>
                <a:cxn ang="0">
                  <a:pos x="309" y="155"/>
                </a:cxn>
                <a:cxn ang="0">
                  <a:pos x="319" y="188"/>
                </a:cxn>
                <a:cxn ang="0">
                  <a:pos x="285" y="180"/>
                </a:cxn>
                <a:cxn ang="0">
                  <a:pos x="277" y="206"/>
                </a:cxn>
                <a:cxn ang="0">
                  <a:pos x="258" y="256"/>
                </a:cxn>
                <a:cxn ang="0">
                  <a:pos x="228" y="292"/>
                </a:cxn>
                <a:cxn ang="0">
                  <a:pos x="221" y="258"/>
                </a:cxn>
                <a:cxn ang="0">
                  <a:pos x="188" y="233"/>
                </a:cxn>
                <a:cxn ang="0">
                  <a:pos x="169" y="221"/>
                </a:cxn>
                <a:cxn ang="0">
                  <a:pos x="169" y="247"/>
                </a:cxn>
                <a:cxn ang="0">
                  <a:pos x="142" y="235"/>
                </a:cxn>
                <a:cxn ang="0">
                  <a:pos x="116" y="215"/>
                </a:cxn>
                <a:cxn ang="0">
                  <a:pos x="104" y="200"/>
                </a:cxn>
                <a:cxn ang="0">
                  <a:pos x="95" y="216"/>
                </a:cxn>
                <a:cxn ang="0">
                  <a:pos x="68" y="196"/>
                </a:cxn>
                <a:cxn ang="0">
                  <a:pos x="42" y="165"/>
                </a:cxn>
                <a:cxn ang="0">
                  <a:pos x="29" y="146"/>
                </a:cxn>
                <a:cxn ang="0">
                  <a:pos x="16" y="165"/>
                </a:cxn>
                <a:cxn ang="0">
                  <a:pos x="0" y="95"/>
                </a:cxn>
                <a:cxn ang="0">
                  <a:pos x="34" y="42"/>
                </a:cxn>
                <a:cxn ang="0">
                  <a:pos x="80" y="56"/>
                </a:cxn>
                <a:cxn ang="0">
                  <a:pos x="70" y="119"/>
                </a:cxn>
                <a:cxn ang="0">
                  <a:pos x="93" y="70"/>
                </a:cxn>
                <a:cxn ang="0">
                  <a:pos x="138" y="87"/>
                </a:cxn>
                <a:cxn ang="0">
                  <a:pos x="146" y="115"/>
                </a:cxn>
                <a:cxn ang="0">
                  <a:pos x="134" y="162"/>
                </a:cxn>
                <a:cxn ang="0">
                  <a:pos x="153" y="132"/>
                </a:cxn>
                <a:cxn ang="0">
                  <a:pos x="180" y="142"/>
                </a:cxn>
                <a:cxn ang="0">
                  <a:pos x="204" y="172"/>
                </a:cxn>
                <a:cxn ang="0">
                  <a:pos x="222" y="208"/>
                </a:cxn>
                <a:cxn ang="0">
                  <a:pos x="211" y="165"/>
                </a:cxn>
                <a:cxn ang="0">
                  <a:pos x="222" y="152"/>
                </a:cxn>
                <a:cxn ang="0">
                  <a:pos x="239" y="151"/>
                </a:cxn>
                <a:cxn ang="0">
                  <a:pos x="217" y="135"/>
                </a:cxn>
                <a:cxn ang="0">
                  <a:pos x="196" y="130"/>
                </a:cxn>
                <a:cxn ang="0">
                  <a:pos x="177" y="102"/>
                </a:cxn>
                <a:cxn ang="0">
                  <a:pos x="170" y="85"/>
                </a:cxn>
                <a:cxn ang="0">
                  <a:pos x="194" y="79"/>
                </a:cxn>
                <a:cxn ang="0">
                  <a:pos x="215" y="85"/>
                </a:cxn>
                <a:cxn ang="0">
                  <a:pos x="209" y="76"/>
                </a:cxn>
                <a:cxn ang="0">
                  <a:pos x="180" y="59"/>
                </a:cxn>
                <a:cxn ang="0">
                  <a:pos x="149" y="62"/>
                </a:cxn>
                <a:cxn ang="0">
                  <a:pos x="128" y="50"/>
                </a:cxn>
                <a:cxn ang="0">
                  <a:pos x="108" y="37"/>
                </a:cxn>
              </a:cxnLst>
              <a:pathLst>
                <a:path w="234" h="234">
                  <a:moveTo>
                    <a:pt x="73" y="25"/>
                  </a:moveTo>
                  <a:lnTo>
                    <a:pt x="77" y="19"/>
                  </a:lnTo>
                  <a:lnTo>
                    <a:pt x="84" y="12"/>
                  </a:lnTo>
                  <a:lnTo>
                    <a:pt x="94" y="7"/>
                  </a:lnTo>
                  <a:lnTo>
                    <a:pt x="107" y="2"/>
                  </a:lnTo>
                  <a:lnTo>
                    <a:pt x="121" y="0"/>
                  </a:lnTo>
                  <a:lnTo>
                    <a:pt x="136" y="1"/>
                  </a:lnTo>
                  <a:lnTo>
                    <a:pt x="152" y="4"/>
                  </a:lnTo>
                  <a:lnTo>
                    <a:pt x="169" y="14"/>
                  </a:lnTo>
                  <a:lnTo>
                    <a:pt x="160" y="15"/>
                  </a:lnTo>
                  <a:lnTo>
                    <a:pt x="152" y="16"/>
                  </a:lnTo>
                  <a:lnTo>
                    <a:pt x="144" y="18"/>
                  </a:lnTo>
                  <a:lnTo>
                    <a:pt x="136" y="22"/>
                  </a:lnTo>
                  <a:lnTo>
                    <a:pt x="150" y="26"/>
                  </a:lnTo>
                  <a:lnTo>
                    <a:pt x="163" y="31"/>
                  </a:lnTo>
                  <a:lnTo>
                    <a:pt x="177" y="38"/>
                  </a:lnTo>
                  <a:lnTo>
                    <a:pt x="189" y="45"/>
                  </a:lnTo>
                  <a:lnTo>
                    <a:pt x="199" y="53"/>
                  </a:lnTo>
                  <a:lnTo>
                    <a:pt x="208" y="62"/>
                  </a:lnTo>
                  <a:lnTo>
                    <a:pt x="215" y="70"/>
                  </a:lnTo>
                  <a:lnTo>
                    <a:pt x="219" y="79"/>
                  </a:lnTo>
                  <a:lnTo>
                    <a:pt x="211" y="79"/>
                  </a:lnTo>
                  <a:lnTo>
                    <a:pt x="203" y="80"/>
                  </a:lnTo>
                  <a:lnTo>
                    <a:pt x="193" y="79"/>
                  </a:lnTo>
                  <a:lnTo>
                    <a:pt x="186" y="78"/>
                  </a:lnTo>
                  <a:lnTo>
                    <a:pt x="197" y="85"/>
                  </a:lnTo>
                  <a:lnTo>
                    <a:pt x="207" y="94"/>
                  </a:lnTo>
                  <a:lnTo>
                    <a:pt x="215" y="105"/>
                  </a:lnTo>
                  <a:lnTo>
                    <a:pt x="222" y="114"/>
                  </a:lnTo>
                  <a:lnTo>
                    <a:pt x="227" y="124"/>
                  </a:lnTo>
                  <a:lnTo>
                    <a:pt x="231" y="135"/>
                  </a:lnTo>
                  <a:lnTo>
                    <a:pt x="234" y="144"/>
                  </a:lnTo>
                  <a:lnTo>
                    <a:pt x="234" y="151"/>
                  </a:lnTo>
                  <a:lnTo>
                    <a:pt x="224" y="149"/>
                  </a:lnTo>
                  <a:lnTo>
                    <a:pt x="216" y="146"/>
                  </a:lnTo>
                  <a:lnTo>
                    <a:pt x="209" y="144"/>
                  </a:lnTo>
                  <a:lnTo>
                    <a:pt x="203" y="141"/>
                  </a:lnTo>
                  <a:lnTo>
                    <a:pt x="204" y="152"/>
                  </a:lnTo>
                  <a:lnTo>
                    <a:pt x="203" y="165"/>
                  </a:lnTo>
                  <a:lnTo>
                    <a:pt x="199" y="177"/>
                  </a:lnTo>
                  <a:lnTo>
                    <a:pt x="195" y="191"/>
                  </a:lnTo>
                  <a:lnTo>
                    <a:pt x="189" y="205"/>
                  </a:lnTo>
                  <a:lnTo>
                    <a:pt x="182" y="217"/>
                  </a:lnTo>
                  <a:lnTo>
                    <a:pt x="174" y="227"/>
                  </a:lnTo>
                  <a:lnTo>
                    <a:pt x="167" y="234"/>
                  </a:lnTo>
                  <a:lnTo>
                    <a:pt x="170" y="224"/>
                  </a:lnTo>
                  <a:lnTo>
                    <a:pt x="168" y="216"/>
                  </a:lnTo>
                  <a:lnTo>
                    <a:pt x="162" y="207"/>
                  </a:lnTo>
                  <a:lnTo>
                    <a:pt x="155" y="201"/>
                  </a:lnTo>
                  <a:lnTo>
                    <a:pt x="147" y="194"/>
                  </a:lnTo>
                  <a:lnTo>
                    <a:pt x="138" y="187"/>
                  </a:lnTo>
                  <a:lnTo>
                    <a:pt x="131" y="180"/>
                  </a:lnTo>
                  <a:lnTo>
                    <a:pt x="127" y="172"/>
                  </a:lnTo>
                  <a:lnTo>
                    <a:pt x="124" y="177"/>
                  </a:lnTo>
                  <a:lnTo>
                    <a:pt x="123" y="183"/>
                  </a:lnTo>
                  <a:lnTo>
                    <a:pt x="123" y="190"/>
                  </a:lnTo>
                  <a:lnTo>
                    <a:pt x="124" y="198"/>
                  </a:lnTo>
                  <a:lnTo>
                    <a:pt x="117" y="195"/>
                  </a:lnTo>
                  <a:lnTo>
                    <a:pt x="111" y="191"/>
                  </a:lnTo>
                  <a:lnTo>
                    <a:pt x="104" y="188"/>
                  </a:lnTo>
                  <a:lnTo>
                    <a:pt x="97" y="183"/>
                  </a:lnTo>
                  <a:lnTo>
                    <a:pt x="90" y="179"/>
                  </a:lnTo>
                  <a:lnTo>
                    <a:pt x="85" y="172"/>
                  </a:lnTo>
                  <a:lnTo>
                    <a:pt x="82" y="165"/>
                  </a:lnTo>
                  <a:lnTo>
                    <a:pt x="79" y="156"/>
                  </a:lnTo>
                  <a:lnTo>
                    <a:pt x="76" y="160"/>
                  </a:lnTo>
                  <a:lnTo>
                    <a:pt x="74" y="165"/>
                  </a:lnTo>
                  <a:lnTo>
                    <a:pt x="71" y="169"/>
                  </a:lnTo>
                  <a:lnTo>
                    <a:pt x="70" y="173"/>
                  </a:lnTo>
                  <a:lnTo>
                    <a:pt x="63" y="168"/>
                  </a:lnTo>
                  <a:lnTo>
                    <a:pt x="56" y="164"/>
                  </a:lnTo>
                  <a:lnTo>
                    <a:pt x="50" y="157"/>
                  </a:lnTo>
                  <a:lnTo>
                    <a:pt x="41" y="150"/>
                  </a:lnTo>
                  <a:lnTo>
                    <a:pt x="36" y="142"/>
                  </a:lnTo>
                  <a:lnTo>
                    <a:pt x="31" y="132"/>
                  </a:lnTo>
                  <a:lnTo>
                    <a:pt x="28" y="122"/>
                  </a:lnTo>
                  <a:lnTo>
                    <a:pt x="26" y="111"/>
                  </a:lnTo>
                  <a:lnTo>
                    <a:pt x="21" y="117"/>
                  </a:lnTo>
                  <a:lnTo>
                    <a:pt x="16" y="123"/>
                  </a:lnTo>
                  <a:lnTo>
                    <a:pt x="13" y="129"/>
                  </a:lnTo>
                  <a:lnTo>
                    <a:pt x="12" y="132"/>
                  </a:lnTo>
                  <a:lnTo>
                    <a:pt x="5" y="115"/>
                  </a:lnTo>
                  <a:lnTo>
                    <a:pt x="0" y="95"/>
                  </a:lnTo>
                  <a:lnTo>
                    <a:pt x="0" y="76"/>
                  </a:lnTo>
                  <a:lnTo>
                    <a:pt x="3" y="59"/>
                  </a:lnTo>
                  <a:lnTo>
                    <a:pt x="13" y="44"/>
                  </a:lnTo>
                  <a:lnTo>
                    <a:pt x="25" y="34"/>
                  </a:lnTo>
                  <a:lnTo>
                    <a:pt x="44" y="31"/>
                  </a:lnTo>
                  <a:lnTo>
                    <a:pt x="68" y="37"/>
                  </a:lnTo>
                  <a:lnTo>
                    <a:pt x="59" y="45"/>
                  </a:lnTo>
                  <a:lnTo>
                    <a:pt x="50" y="60"/>
                  </a:lnTo>
                  <a:lnTo>
                    <a:pt x="45" y="77"/>
                  </a:lnTo>
                  <a:lnTo>
                    <a:pt x="51" y="95"/>
                  </a:lnTo>
                  <a:lnTo>
                    <a:pt x="54" y="82"/>
                  </a:lnTo>
                  <a:lnTo>
                    <a:pt x="59" y="67"/>
                  </a:lnTo>
                  <a:lnTo>
                    <a:pt x="68" y="56"/>
                  </a:lnTo>
                  <a:lnTo>
                    <a:pt x="84" y="53"/>
                  </a:lnTo>
                  <a:lnTo>
                    <a:pt x="93" y="62"/>
                  </a:lnTo>
                  <a:lnTo>
                    <a:pt x="101" y="70"/>
                  </a:lnTo>
                  <a:lnTo>
                    <a:pt x="109" y="78"/>
                  </a:lnTo>
                  <a:lnTo>
                    <a:pt x="114" y="86"/>
                  </a:lnTo>
                  <a:lnTo>
                    <a:pt x="107" y="92"/>
                  </a:lnTo>
                  <a:lnTo>
                    <a:pt x="101" y="100"/>
                  </a:lnTo>
                  <a:lnTo>
                    <a:pt x="98" y="113"/>
                  </a:lnTo>
                  <a:lnTo>
                    <a:pt x="98" y="130"/>
                  </a:lnTo>
                  <a:lnTo>
                    <a:pt x="102" y="120"/>
                  </a:lnTo>
                  <a:lnTo>
                    <a:pt x="107" y="112"/>
                  </a:lnTo>
                  <a:lnTo>
                    <a:pt x="112" y="106"/>
                  </a:lnTo>
                  <a:lnTo>
                    <a:pt x="117" y="104"/>
                  </a:lnTo>
                  <a:lnTo>
                    <a:pt x="125" y="108"/>
                  </a:lnTo>
                  <a:lnTo>
                    <a:pt x="132" y="114"/>
                  </a:lnTo>
                  <a:lnTo>
                    <a:pt x="138" y="122"/>
                  </a:lnTo>
                  <a:lnTo>
                    <a:pt x="144" y="130"/>
                  </a:lnTo>
                  <a:lnTo>
                    <a:pt x="150" y="138"/>
                  </a:lnTo>
                  <a:lnTo>
                    <a:pt x="154" y="147"/>
                  </a:lnTo>
                  <a:lnTo>
                    <a:pt x="159" y="158"/>
                  </a:lnTo>
                  <a:lnTo>
                    <a:pt x="163" y="167"/>
                  </a:lnTo>
                  <a:lnTo>
                    <a:pt x="161" y="152"/>
                  </a:lnTo>
                  <a:lnTo>
                    <a:pt x="159" y="141"/>
                  </a:lnTo>
                  <a:lnTo>
                    <a:pt x="155" y="132"/>
                  </a:lnTo>
                  <a:lnTo>
                    <a:pt x="152" y="124"/>
                  </a:lnTo>
                  <a:lnTo>
                    <a:pt x="157" y="121"/>
                  </a:lnTo>
                  <a:lnTo>
                    <a:pt x="163" y="122"/>
                  </a:lnTo>
                  <a:lnTo>
                    <a:pt x="170" y="126"/>
                  </a:lnTo>
                  <a:lnTo>
                    <a:pt x="178" y="128"/>
                  </a:lnTo>
                  <a:lnTo>
                    <a:pt x="175" y="121"/>
                  </a:lnTo>
                  <a:lnTo>
                    <a:pt x="170" y="115"/>
                  </a:lnTo>
                  <a:lnTo>
                    <a:pt x="165" y="112"/>
                  </a:lnTo>
                  <a:lnTo>
                    <a:pt x="159" y="108"/>
                  </a:lnTo>
                  <a:lnTo>
                    <a:pt x="153" y="107"/>
                  </a:lnTo>
                  <a:lnTo>
                    <a:pt x="147" y="105"/>
                  </a:lnTo>
                  <a:lnTo>
                    <a:pt x="144" y="104"/>
                  </a:lnTo>
                  <a:lnTo>
                    <a:pt x="140" y="102"/>
                  </a:lnTo>
                  <a:lnTo>
                    <a:pt x="136" y="92"/>
                  </a:lnTo>
                  <a:lnTo>
                    <a:pt x="130" y="82"/>
                  </a:lnTo>
                  <a:lnTo>
                    <a:pt x="125" y="75"/>
                  </a:lnTo>
                  <a:lnTo>
                    <a:pt x="123" y="71"/>
                  </a:lnTo>
                  <a:lnTo>
                    <a:pt x="125" y="68"/>
                  </a:lnTo>
                  <a:lnTo>
                    <a:pt x="130" y="65"/>
                  </a:lnTo>
                  <a:lnTo>
                    <a:pt x="136" y="63"/>
                  </a:lnTo>
                  <a:lnTo>
                    <a:pt x="142" y="63"/>
                  </a:lnTo>
                  <a:lnTo>
                    <a:pt x="147" y="63"/>
                  </a:lnTo>
                  <a:lnTo>
                    <a:pt x="153" y="65"/>
                  </a:lnTo>
                  <a:lnTo>
                    <a:pt x="158" y="68"/>
                  </a:lnTo>
                  <a:lnTo>
                    <a:pt x="161" y="72"/>
                  </a:lnTo>
                  <a:lnTo>
                    <a:pt x="158" y="67"/>
                  </a:lnTo>
                  <a:lnTo>
                    <a:pt x="153" y="61"/>
                  </a:lnTo>
                  <a:lnTo>
                    <a:pt x="147" y="55"/>
                  </a:lnTo>
                  <a:lnTo>
                    <a:pt x="140" y="50"/>
                  </a:lnTo>
                  <a:lnTo>
                    <a:pt x="132" y="47"/>
                  </a:lnTo>
                  <a:lnTo>
                    <a:pt x="124" y="46"/>
                  </a:lnTo>
                  <a:lnTo>
                    <a:pt x="117" y="47"/>
                  </a:lnTo>
                  <a:lnTo>
                    <a:pt x="109" y="50"/>
                  </a:lnTo>
                  <a:lnTo>
                    <a:pt x="105" y="47"/>
                  </a:lnTo>
                  <a:lnTo>
                    <a:pt x="99" y="44"/>
                  </a:lnTo>
                  <a:lnTo>
                    <a:pt x="94" y="40"/>
                  </a:lnTo>
                  <a:lnTo>
                    <a:pt x="89" y="37"/>
                  </a:lnTo>
                  <a:lnTo>
                    <a:pt x="84" y="33"/>
                  </a:lnTo>
                  <a:lnTo>
                    <a:pt x="79" y="30"/>
                  </a:lnTo>
                  <a:lnTo>
                    <a:pt x="75" y="27"/>
                  </a:lnTo>
                  <a:lnTo>
                    <a:pt x="73" y="25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82" name="Freeform 39"/>
            <p:cNvSpPr/>
            <p:nvPr/>
          </p:nvSpPr>
          <p:spPr>
            <a:xfrm flipV="1">
              <a:off x="2941" y="1161"/>
              <a:ext cx="330" cy="350"/>
            </a:xfrm>
            <a:custGeom>
              <a:avLst/>
              <a:gdLst/>
              <a:ahLst/>
              <a:cxnLst>
                <a:cxn ang="0">
                  <a:pos x="265" y="331"/>
                </a:cxn>
                <a:cxn ang="0">
                  <a:pos x="299" y="293"/>
                </a:cxn>
                <a:cxn ang="0">
                  <a:pos x="297" y="234"/>
                </a:cxn>
                <a:cxn ang="0">
                  <a:pos x="325" y="244"/>
                </a:cxn>
                <a:cxn ang="0">
                  <a:pos x="323" y="191"/>
                </a:cxn>
                <a:cxn ang="0">
                  <a:pos x="301" y="133"/>
                </a:cxn>
                <a:cxn ang="0">
                  <a:pos x="330" y="141"/>
                </a:cxn>
                <a:cxn ang="0">
                  <a:pos x="307" y="96"/>
                </a:cxn>
                <a:cxn ang="0">
                  <a:pos x="271" y="58"/>
                </a:cxn>
                <a:cxn ang="0">
                  <a:pos x="241" y="38"/>
                </a:cxn>
                <a:cxn ang="0">
                  <a:pos x="265" y="24"/>
                </a:cxn>
                <a:cxn ang="0">
                  <a:pos x="185" y="4"/>
                </a:cxn>
                <a:cxn ang="0">
                  <a:pos x="110" y="11"/>
                </a:cxn>
                <a:cxn ang="0">
                  <a:pos x="98" y="61"/>
                </a:cxn>
                <a:cxn ang="0">
                  <a:pos x="115" y="70"/>
                </a:cxn>
                <a:cxn ang="0">
                  <a:pos x="151" y="60"/>
                </a:cxn>
                <a:cxn ang="0">
                  <a:pos x="190" y="63"/>
                </a:cxn>
                <a:cxn ang="0">
                  <a:pos x="194" y="73"/>
                </a:cxn>
                <a:cxn ang="0">
                  <a:pos x="158" y="84"/>
                </a:cxn>
                <a:cxn ang="0">
                  <a:pos x="138" y="91"/>
                </a:cxn>
                <a:cxn ang="0">
                  <a:pos x="151" y="106"/>
                </a:cxn>
                <a:cxn ang="0">
                  <a:pos x="175" y="124"/>
                </a:cxn>
                <a:cxn ang="0">
                  <a:pos x="192" y="135"/>
                </a:cxn>
                <a:cxn ang="0">
                  <a:pos x="218" y="135"/>
                </a:cxn>
                <a:cxn ang="0">
                  <a:pos x="248" y="148"/>
                </a:cxn>
                <a:cxn ang="0">
                  <a:pos x="259" y="164"/>
                </a:cxn>
                <a:cxn ang="0">
                  <a:pos x="239" y="159"/>
                </a:cxn>
                <a:cxn ang="0">
                  <a:pos x="221" y="156"/>
                </a:cxn>
                <a:cxn ang="0">
                  <a:pos x="229" y="179"/>
                </a:cxn>
                <a:cxn ang="0">
                  <a:pos x="252" y="225"/>
                </a:cxn>
                <a:cxn ang="0">
                  <a:pos x="262" y="266"/>
                </a:cxn>
                <a:cxn ang="0">
                  <a:pos x="232" y="213"/>
                </a:cxn>
                <a:cxn ang="0">
                  <a:pos x="199" y="164"/>
                </a:cxn>
                <a:cxn ang="0">
                  <a:pos x="169" y="159"/>
                </a:cxn>
                <a:cxn ang="0">
                  <a:pos x="151" y="193"/>
                </a:cxn>
                <a:cxn ang="0">
                  <a:pos x="157" y="144"/>
                </a:cxn>
                <a:cxn ang="0">
                  <a:pos x="149" y="128"/>
                </a:cxn>
                <a:cxn ang="0">
                  <a:pos x="131" y="114"/>
                </a:cxn>
                <a:cxn ang="0">
                  <a:pos x="112" y="103"/>
                </a:cxn>
                <a:cxn ang="0">
                  <a:pos x="82" y="150"/>
                </a:cxn>
                <a:cxn ang="0">
                  <a:pos x="79" y="116"/>
                </a:cxn>
                <a:cxn ang="0">
                  <a:pos x="80" y="80"/>
                </a:cxn>
                <a:cxn ang="0">
                  <a:pos x="48" y="69"/>
                </a:cxn>
                <a:cxn ang="0">
                  <a:pos x="20" y="69"/>
                </a:cxn>
                <a:cxn ang="0">
                  <a:pos x="0" y="136"/>
                </a:cxn>
                <a:cxn ang="0">
                  <a:pos x="34" y="199"/>
                </a:cxn>
                <a:cxn ang="0">
                  <a:pos x="49" y="180"/>
                </a:cxn>
                <a:cxn ang="0">
                  <a:pos x="63" y="218"/>
                </a:cxn>
                <a:cxn ang="0">
                  <a:pos x="89" y="255"/>
                </a:cxn>
                <a:cxn ang="0">
                  <a:pos x="105" y="258"/>
                </a:cxn>
                <a:cxn ang="0">
                  <a:pos x="121" y="229"/>
                </a:cxn>
                <a:cxn ang="0">
                  <a:pos x="140" y="253"/>
                </a:cxn>
                <a:cxn ang="0">
                  <a:pos x="158" y="268"/>
                </a:cxn>
                <a:cxn ang="0">
                  <a:pos x="176" y="278"/>
                </a:cxn>
                <a:cxn ang="0">
                  <a:pos x="184" y="306"/>
                </a:cxn>
                <a:cxn ang="0">
                  <a:pos x="206" y="280"/>
                </a:cxn>
                <a:cxn ang="0">
                  <a:pos x="232" y="296"/>
                </a:cxn>
              </a:cxnLst>
              <a:pathLst>
                <a:path w="242" h="280">
                  <a:moveTo>
                    <a:pt x="169" y="280"/>
                  </a:moveTo>
                  <a:lnTo>
                    <a:pt x="182" y="273"/>
                  </a:lnTo>
                  <a:lnTo>
                    <a:pt x="194" y="265"/>
                  </a:lnTo>
                  <a:lnTo>
                    <a:pt x="204" y="256"/>
                  </a:lnTo>
                  <a:lnTo>
                    <a:pt x="213" y="245"/>
                  </a:lnTo>
                  <a:lnTo>
                    <a:pt x="219" y="234"/>
                  </a:lnTo>
                  <a:lnTo>
                    <a:pt x="222" y="220"/>
                  </a:lnTo>
                  <a:lnTo>
                    <a:pt x="222" y="204"/>
                  </a:lnTo>
                  <a:lnTo>
                    <a:pt x="218" y="187"/>
                  </a:lnTo>
                  <a:lnTo>
                    <a:pt x="227" y="189"/>
                  </a:lnTo>
                  <a:lnTo>
                    <a:pt x="234" y="191"/>
                  </a:lnTo>
                  <a:lnTo>
                    <a:pt x="238" y="195"/>
                  </a:lnTo>
                  <a:lnTo>
                    <a:pt x="242" y="199"/>
                  </a:lnTo>
                  <a:lnTo>
                    <a:pt x="242" y="177"/>
                  </a:lnTo>
                  <a:lnTo>
                    <a:pt x="237" y="153"/>
                  </a:lnTo>
                  <a:lnTo>
                    <a:pt x="228" y="129"/>
                  </a:lnTo>
                  <a:lnTo>
                    <a:pt x="212" y="108"/>
                  </a:lnTo>
                  <a:lnTo>
                    <a:pt x="221" y="106"/>
                  </a:lnTo>
                  <a:lnTo>
                    <a:pt x="229" y="106"/>
                  </a:lnTo>
                  <a:lnTo>
                    <a:pt x="236" y="108"/>
                  </a:lnTo>
                  <a:lnTo>
                    <a:pt x="242" y="113"/>
                  </a:lnTo>
                  <a:lnTo>
                    <a:pt x="236" y="101"/>
                  </a:lnTo>
                  <a:lnTo>
                    <a:pt x="231" y="88"/>
                  </a:lnTo>
                  <a:lnTo>
                    <a:pt x="225" y="77"/>
                  </a:lnTo>
                  <a:lnTo>
                    <a:pt x="218" y="65"/>
                  </a:lnTo>
                  <a:lnTo>
                    <a:pt x="210" y="55"/>
                  </a:lnTo>
                  <a:lnTo>
                    <a:pt x="199" y="46"/>
                  </a:lnTo>
                  <a:lnTo>
                    <a:pt x="188" y="39"/>
                  </a:lnTo>
                  <a:lnTo>
                    <a:pt x="173" y="34"/>
                  </a:lnTo>
                  <a:lnTo>
                    <a:pt x="177" y="30"/>
                  </a:lnTo>
                  <a:lnTo>
                    <a:pt x="183" y="25"/>
                  </a:lnTo>
                  <a:lnTo>
                    <a:pt x="189" y="22"/>
                  </a:lnTo>
                  <a:lnTo>
                    <a:pt x="194" y="19"/>
                  </a:lnTo>
                  <a:lnTo>
                    <a:pt x="177" y="13"/>
                  </a:lnTo>
                  <a:lnTo>
                    <a:pt x="157" y="8"/>
                  </a:lnTo>
                  <a:lnTo>
                    <a:pt x="136" y="3"/>
                  </a:lnTo>
                  <a:lnTo>
                    <a:pt x="115" y="0"/>
                  </a:lnTo>
                  <a:lnTo>
                    <a:pt x="97" y="1"/>
                  </a:lnTo>
                  <a:lnTo>
                    <a:pt x="81" y="9"/>
                  </a:lnTo>
                  <a:lnTo>
                    <a:pt x="70" y="23"/>
                  </a:lnTo>
                  <a:lnTo>
                    <a:pt x="67" y="47"/>
                  </a:lnTo>
                  <a:lnTo>
                    <a:pt x="72" y="49"/>
                  </a:lnTo>
                  <a:lnTo>
                    <a:pt x="76" y="52"/>
                  </a:lnTo>
                  <a:lnTo>
                    <a:pt x="81" y="53"/>
                  </a:lnTo>
                  <a:lnTo>
                    <a:pt x="84" y="56"/>
                  </a:lnTo>
                  <a:lnTo>
                    <a:pt x="92" y="52"/>
                  </a:lnTo>
                  <a:lnTo>
                    <a:pt x="101" y="49"/>
                  </a:lnTo>
                  <a:lnTo>
                    <a:pt x="111" y="48"/>
                  </a:lnTo>
                  <a:lnTo>
                    <a:pt x="121" y="47"/>
                  </a:lnTo>
                  <a:lnTo>
                    <a:pt x="130" y="48"/>
                  </a:lnTo>
                  <a:lnTo>
                    <a:pt x="139" y="50"/>
                  </a:lnTo>
                  <a:lnTo>
                    <a:pt x="146" y="53"/>
                  </a:lnTo>
                  <a:lnTo>
                    <a:pt x="153" y="55"/>
                  </a:lnTo>
                  <a:lnTo>
                    <a:pt x="142" y="58"/>
                  </a:lnTo>
                  <a:lnTo>
                    <a:pt x="131" y="61"/>
                  </a:lnTo>
                  <a:lnTo>
                    <a:pt x="123" y="64"/>
                  </a:lnTo>
                  <a:lnTo>
                    <a:pt x="116" y="67"/>
                  </a:lnTo>
                  <a:lnTo>
                    <a:pt x="111" y="69"/>
                  </a:lnTo>
                  <a:lnTo>
                    <a:pt x="105" y="71"/>
                  </a:lnTo>
                  <a:lnTo>
                    <a:pt x="101" y="73"/>
                  </a:lnTo>
                  <a:lnTo>
                    <a:pt x="97" y="76"/>
                  </a:lnTo>
                  <a:lnTo>
                    <a:pt x="104" y="80"/>
                  </a:lnTo>
                  <a:lnTo>
                    <a:pt x="111" y="85"/>
                  </a:lnTo>
                  <a:lnTo>
                    <a:pt x="116" y="90"/>
                  </a:lnTo>
                  <a:lnTo>
                    <a:pt x="122" y="94"/>
                  </a:lnTo>
                  <a:lnTo>
                    <a:pt x="128" y="99"/>
                  </a:lnTo>
                  <a:lnTo>
                    <a:pt x="133" y="102"/>
                  </a:lnTo>
                  <a:lnTo>
                    <a:pt x="136" y="106"/>
                  </a:lnTo>
                  <a:lnTo>
                    <a:pt x="141" y="108"/>
                  </a:lnTo>
                  <a:lnTo>
                    <a:pt x="146" y="107"/>
                  </a:lnTo>
                  <a:lnTo>
                    <a:pt x="153" y="107"/>
                  </a:lnTo>
                  <a:lnTo>
                    <a:pt x="160" y="108"/>
                  </a:lnTo>
                  <a:lnTo>
                    <a:pt x="167" y="110"/>
                  </a:lnTo>
                  <a:lnTo>
                    <a:pt x="174" y="114"/>
                  </a:lnTo>
                  <a:lnTo>
                    <a:pt x="182" y="118"/>
                  </a:lnTo>
                  <a:lnTo>
                    <a:pt x="189" y="125"/>
                  </a:lnTo>
                  <a:lnTo>
                    <a:pt x="196" y="133"/>
                  </a:lnTo>
                  <a:lnTo>
                    <a:pt x="190" y="131"/>
                  </a:lnTo>
                  <a:lnTo>
                    <a:pt x="184" y="129"/>
                  </a:lnTo>
                  <a:lnTo>
                    <a:pt x="180" y="128"/>
                  </a:lnTo>
                  <a:lnTo>
                    <a:pt x="175" y="127"/>
                  </a:lnTo>
                  <a:lnTo>
                    <a:pt x="170" y="125"/>
                  </a:lnTo>
                  <a:lnTo>
                    <a:pt x="167" y="125"/>
                  </a:lnTo>
                  <a:lnTo>
                    <a:pt x="162" y="125"/>
                  </a:lnTo>
                  <a:lnTo>
                    <a:pt x="158" y="125"/>
                  </a:lnTo>
                  <a:lnTo>
                    <a:pt x="162" y="133"/>
                  </a:lnTo>
                  <a:lnTo>
                    <a:pt x="168" y="143"/>
                  </a:lnTo>
                  <a:lnTo>
                    <a:pt x="174" y="154"/>
                  </a:lnTo>
                  <a:lnTo>
                    <a:pt x="180" y="167"/>
                  </a:lnTo>
                  <a:lnTo>
                    <a:pt x="185" y="180"/>
                  </a:lnTo>
                  <a:lnTo>
                    <a:pt x="189" y="192"/>
                  </a:lnTo>
                  <a:lnTo>
                    <a:pt x="191" y="204"/>
                  </a:lnTo>
                  <a:lnTo>
                    <a:pt x="192" y="213"/>
                  </a:lnTo>
                  <a:lnTo>
                    <a:pt x="185" y="200"/>
                  </a:lnTo>
                  <a:lnTo>
                    <a:pt x="177" y="185"/>
                  </a:lnTo>
                  <a:lnTo>
                    <a:pt x="170" y="170"/>
                  </a:lnTo>
                  <a:lnTo>
                    <a:pt x="162" y="155"/>
                  </a:lnTo>
                  <a:lnTo>
                    <a:pt x="154" y="143"/>
                  </a:lnTo>
                  <a:lnTo>
                    <a:pt x="146" y="131"/>
                  </a:lnTo>
                  <a:lnTo>
                    <a:pt x="138" y="122"/>
                  </a:lnTo>
                  <a:lnTo>
                    <a:pt x="130" y="117"/>
                  </a:lnTo>
                  <a:lnTo>
                    <a:pt x="124" y="127"/>
                  </a:lnTo>
                  <a:lnTo>
                    <a:pt x="119" y="136"/>
                  </a:lnTo>
                  <a:lnTo>
                    <a:pt x="114" y="145"/>
                  </a:lnTo>
                  <a:lnTo>
                    <a:pt x="111" y="154"/>
                  </a:lnTo>
                  <a:lnTo>
                    <a:pt x="111" y="136"/>
                  </a:lnTo>
                  <a:lnTo>
                    <a:pt x="112" y="123"/>
                  </a:lnTo>
                  <a:lnTo>
                    <a:pt x="115" y="115"/>
                  </a:lnTo>
                  <a:lnTo>
                    <a:pt x="119" y="109"/>
                  </a:lnTo>
                  <a:lnTo>
                    <a:pt x="114" y="106"/>
                  </a:lnTo>
                  <a:lnTo>
                    <a:pt x="109" y="102"/>
                  </a:lnTo>
                  <a:lnTo>
                    <a:pt x="105" y="98"/>
                  </a:lnTo>
                  <a:lnTo>
                    <a:pt x="100" y="94"/>
                  </a:lnTo>
                  <a:lnTo>
                    <a:pt x="96" y="91"/>
                  </a:lnTo>
                  <a:lnTo>
                    <a:pt x="91" y="87"/>
                  </a:lnTo>
                  <a:lnTo>
                    <a:pt x="86" y="84"/>
                  </a:lnTo>
                  <a:lnTo>
                    <a:pt x="82" y="82"/>
                  </a:lnTo>
                  <a:lnTo>
                    <a:pt x="74" y="92"/>
                  </a:lnTo>
                  <a:lnTo>
                    <a:pt x="66" y="106"/>
                  </a:lnTo>
                  <a:lnTo>
                    <a:pt x="60" y="120"/>
                  </a:lnTo>
                  <a:lnTo>
                    <a:pt x="57" y="130"/>
                  </a:lnTo>
                  <a:lnTo>
                    <a:pt x="55" y="112"/>
                  </a:lnTo>
                  <a:lnTo>
                    <a:pt x="58" y="93"/>
                  </a:lnTo>
                  <a:lnTo>
                    <a:pt x="63" y="78"/>
                  </a:lnTo>
                  <a:lnTo>
                    <a:pt x="68" y="69"/>
                  </a:lnTo>
                  <a:lnTo>
                    <a:pt x="59" y="64"/>
                  </a:lnTo>
                  <a:lnTo>
                    <a:pt x="51" y="60"/>
                  </a:lnTo>
                  <a:lnTo>
                    <a:pt x="43" y="57"/>
                  </a:lnTo>
                  <a:lnTo>
                    <a:pt x="35" y="55"/>
                  </a:lnTo>
                  <a:lnTo>
                    <a:pt x="28" y="55"/>
                  </a:lnTo>
                  <a:lnTo>
                    <a:pt x="21" y="55"/>
                  </a:lnTo>
                  <a:lnTo>
                    <a:pt x="15" y="55"/>
                  </a:lnTo>
                  <a:lnTo>
                    <a:pt x="11" y="57"/>
                  </a:lnTo>
                  <a:lnTo>
                    <a:pt x="1" y="82"/>
                  </a:lnTo>
                  <a:lnTo>
                    <a:pt x="0" y="109"/>
                  </a:lnTo>
                  <a:lnTo>
                    <a:pt x="8" y="138"/>
                  </a:lnTo>
                  <a:lnTo>
                    <a:pt x="22" y="165"/>
                  </a:lnTo>
                  <a:lnTo>
                    <a:pt x="25" y="159"/>
                  </a:lnTo>
                  <a:lnTo>
                    <a:pt x="29" y="154"/>
                  </a:lnTo>
                  <a:lnTo>
                    <a:pt x="32" y="148"/>
                  </a:lnTo>
                  <a:lnTo>
                    <a:pt x="36" y="144"/>
                  </a:lnTo>
                  <a:lnTo>
                    <a:pt x="38" y="153"/>
                  </a:lnTo>
                  <a:lnTo>
                    <a:pt x="42" y="163"/>
                  </a:lnTo>
                  <a:lnTo>
                    <a:pt x="46" y="174"/>
                  </a:lnTo>
                  <a:lnTo>
                    <a:pt x="52" y="185"/>
                  </a:lnTo>
                  <a:lnTo>
                    <a:pt x="59" y="196"/>
                  </a:lnTo>
                  <a:lnTo>
                    <a:pt x="65" y="204"/>
                  </a:lnTo>
                  <a:lnTo>
                    <a:pt x="70" y="211"/>
                  </a:lnTo>
                  <a:lnTo>
                    <a:pt x="75" y="214"/>
                  </a:lnTo>
                  <a:lnTo>
                    <a:pt x="77" y="206"/>
                  </a:lnTo>
                  <a:lnTo>
                    <a:pt x="82" y="198"/>
                  </a:lnTo>
                  <a:lnTo>
                    <a:pt x="86" y="190"/>
                  </a:lnTo>
                  <a:lnTo>
                    <a:pt x="89" y="183"/>
                  </a:lnTo>
                  <a:lnTo>
                    <a:pt x="93" y="190"/>
                  </a:lnTo>
                  <a:lnTo>
                    <a:pt x="98" y="196"/>
                  </a:lnTo>
                  <a:lnTo>
                    <a:pt x="103" y="202"/>
                  </a:lnTo>
                  <a:lnTo>
                    <a:pt x="107" y="206"/>
                  </a:lnTo>
                  <a:lnTo>
                    <a:pt x="112" y="211"/>
                  </a:lnTo>
                  <a:lnTo>
                    <a:pt x="116" y="214"/>
                  </a:lnTo>
                  <a:lnTo>
                    <a:pt x="120" y="217"/>
                  </a:lnTo>
                  <a:lnTo>
                    <a:pt x="123" y="219"/>
                  </a:lnTo>
                  <a:lnTo>
                    <a:pt x="129" y="222"/>
                  </a:lnTo>
                  <a:lnTo>
                    <a:pt x="133" y="229"/>
                  </a:lnTo>
                  <a:lnTo>
                    <a:pt x="134" y="237"/>
                  </a:lnTo>
                  <a:lnTo>
                    <a:pt x="135" y="245"/>
                  </a:lnTo>
                  <a:lnTo>
                    <a:pt x="141" y="237"/>
                  </a:lnTo>
                  <a:lnTo>
                    <a:pt x="146" y="230"/>
                  </a:lnTo>
                  <a:lnTo>
                    <a:pt x="151" y="224"/>
                  </a:lnTo>
                  <a:lnTo>
                    <a:pt x="151" y="214"/>
                  </a:lnTo>
                  <a:lnTo>
                    <a:pt x="162" y="226"/>
                  </a:lnTo>
                  <a:lnTo>
                    <a:pt x="170" y="237"/>
                  </a:lnTo>
                  <a:lnTo>
                    <a:pt x="174" y="255"/>
                  </a:lnTo>
                  <a:lnTo>
                    <a:pt x="169" y="280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83" name="Freeform 40"/>
            <p:cNvSpPr/>
            <p:nvPr/>
          </p:nvSpPr>
          <p:spPr>
            <a:xfrm flipV="1">
              <a:off x="2303" y="1446"/>
              <a:ext cx="311" cy="304"/>
            </a:xfrm>
            <a:custGeom>
              <a:avLst/>
              <a:gdLst/>
              <a:ahLst/>
              <a:cxnLst>
                <a:cxn ang="0">
                  <a:pos x="36" y="278"/>
                </a:cxn>
                <a:cxn ang="0">
                  <a:pos x="0" y="235"/>
                </a:cxn>
                <a:cxn ang="0">
                  <a:pos x="36" y="143"/>
                </a:cxn>
                <a:cxn ang="0">
                  <a:pos x="52" y="159"/>
                </a:cxn>
                <a:cxn ang="0">
                  <a:pos x="74" y="125"/>
                </a:cxn>
                <a:cxn ang="0">
                  <a:pos x="97" y="110"/>
                </a:cxn>
                <a:cxn ang="0">
                  <a:pos x="105" y="130"/>
                </a:cxn>
                <a:cxn ang="0">
                  <a:pos x="132" y="96"/>
                </a:cxn>
                <a:cxn ang="0">
                  <a:pos x="145" y="75"/>
                </a:cxn>
                <a:cxn ang="0">
                  <a:pos x="155" y="69"/>
                </a:cxn>
                <a:cxn ang="0">
                  <a:pos x="171" y="100"/>
                </a:cxn>
                <a:cxn ang="0">
                  <a:pos x="184" y="64"/>
                </a:cxn>
                <a:cxn ang="0">
                  <a:pos x="199" y="27"/>
                </a:cxn>
                <a:cxn ang="0">
                  <a:pos x="206" y="7"/>
                </a:cxn>
                <a:cxn ang="0">
                  <a:pos x="237" y="40"/>
                </a:cxn>
                <a:cxn ang="0">
                  <a:pos x="256" y="78"/>
                </a:cxn>
                <a:cxn ang="0">
                  <a:pos x="277" y="77"/>
                </a:cxn>
                <a:cxn ang="0">
                  <a:pos x="290" y="82"/>
                </a:cxn>
                <a:cxn ang="0">
                  <a:pos x="271" y="162"/>
                </a:cxn>
                <a:cxn ang="0">
                  <a:pos x="301" y="150"/>
                </a:cxn>
                <a:cxn ang="0">
                  <a:pos x="299" y="176"/>
                </a:cxn>
                <a:cxn ang="0">
                  <a:pos x="281" y="207"/>
                </a:cxn>
                <a:cxn ang="0">
                  <a:pos x="311" y="207"/>
                </a:cxn>
                <a:cxn ang="0">
                  <a:pos x="281" y="232"/>
                </a:cxn>
                <a:cxn ang="0">
                  <a:pos x="245" y="254"/>
                </a:cxn>
                <a:cxn ang="0">
                  <a:pos x="229" y="264"/>
                </a:cxn>
                <a:cxn ang="0">
                  <a:pos x="262" y="269"/>
                </a:cxn>
                <a:cxn ang="0">
                  <a:pos x="208" y="293"/>
                </a:cxn>
                <a:cxn ang="0">
                  <a:pos x="130" y="302"/>
                </a:cxn>
                <a:cxn ang="0">
                  <a:pos x="101" y="277"/>
                </a:cxn>
                <a:cxn ang="0">
                  <a:pos x="132" y="254"/>
                </a:cxn>
                <a:cxn ang="0">
                  <a:pos x="166" y="254"/>
                </a:cxn>
                <a:cxn ang="0">
                  <a:pos x="197" y="244"/>
                </a:cxn>
                <a:cxn ang="0">
                  <a:pos x="207" y="233"/>
                </a:cxn>
                <a:cxn ang="0">
                  <a:pos x="178" y="239"/>
                </a:cxn>
                <a:cxn ang="0">
                  <a:pos x="153" y="237"/>
                </a:cxn>
                <a:cxn ang="0">
                  <a:pos x="160" y="224"/>
                </a:cxn>
                <a:cxn ang="0">
                  <a:pos x="181" y="202"/>
                </a:cxn>
                <a:cxn ang="0">
                  <a:pos x="195" y="183"/>
                </a:cxn>
                <a:cxn ang="0">
                  <a:pos x="234" y="164"/>
                </a:cxn>
                <a:cxn ang="0">
                  <a:pos x="221" y="158"/>
                </a:cxn>
                <a:cxn ang="0">
                  <a:pos x="215" y="143"/>
                </a:cxn>
                <a:cxn ang="0">
                  <a:pos x="215" y="100"/>
                </a:cxn>
                <a:cxn ang="0">
                  <a:pos x="196" y="146"/>
                </a:cxn>
                <a:cxn ang="0">
                  <a:pos x="175" y="179"/>
                </a:cxn>
                <a:cxn ang="0">
                  <a:pos x="149" y="181"/>
                </a:cxn>
                <a:cxn ang="0">
                  <a:pos x="134" y="140"/>
                </a:cxn>
                <a:cxn ang="0">
                  <a:pos x="134" y="198"/>
                </a:cxn>
                <a:cxn ang="0">
                  <a:pos x="130" y="224"/>
                </a:cxn>
                <a:cxn ang="0">
                  <a:pos x="108" y="243"/>
                </a:cxn>
                <a:cxn ang="0">
                  <a:pos x="88" y="258"/>
                </a:cxn>
                <a:cxn ang="0">
                  <a:pos x="67" y="213"/>
                </a:cxn>
                <a:cxn ang="0">
                  <a:pos x="60" y="229"/>
                </a:cxn>
              </a:cxnLst>
              <a:pathLst>
                <a:path w="227" h="244">
                  <a:moveTo>
                    <a:pt x="49" y="211"/>
                  </a:moveTo>
                  <a:lnTo>
                    <a:pt x="37" y="222"/>
                  </a:lnTo>
                  <a:lnTo>
                    <a:pt x="26" y="223"/>
                  </a:lnTo>
                  <a:lnTo>
                    <a:pt x="14" y="218"/>
                  </a:lnTo>
                  <a:lnTo>
                    <a:pt x="5" y="207"/>
                  </a:lnTo>
                  <a:lnTo>
                    <a:pt x="0" y="189"/>
                  </a:lnTo>
                  <a:lnTo>
                    <a:pt x="0" y="169"/>
                  </a:lnTo>
                  <a:lnTo>
                    <a:pt x="8" y="143"/>
                  </a:lnTo>
                  <a:lnTo>
                    <a:pt x="26" y="115"/>
                  </a:lnTo>
                  <a:lnTo>
                    <a:pt x="29" y="120"/>
                  </a:lnTo>
                  <a:lnTo>
                    <a:pt x="34" y="125"/>
                  </a:lnTo>
                  <a:lnTo>
                    <a:pt x="38" y="128"/>
                  </a:lnTo>
                  <a:lnTo>
                    <a:pt x="44" y="130"/>
                  </a:lnTo>
                  <a:lnTo>
                    <a:pt x="48" y="114"/>
                  </a:lnTo>
                  <a:lnTo>
                    <a:pt x="54" y="100"/>
                  </a:lnTo>
                  <a:lnTo>
                    <a:pt x="61" y="90"/>
                  </a:lnTo>
                  <a:lnTo>
                    <a:pt x="67" y="83"/>
                  </a:lnTo>
                  <a:lnTo>
                    <a:pt x="71" y="88"/>
                  </a:lnTo>
                  <a:lnTo>
                    <a:pt x="74" y="92"/>
                  </a:lnTo>
                  <a:lnTo>
                    <a:pt x="76" y="98"/>
                  </a:lnTo>
                  <a:lnTo>
                    <a:pt x="77" y="104"/>
                  </a:lnTo>
                  <a:lnTo>
                    <a:pt x="83" y="91"/>
                  </a:lnTo>
                  <a:lnTo>
                    <a:pt x="90" y="83"/>
                  </a:lnTo>
                  <a:lnTo>
                    <a:pt x="96" y="77"/>
                  </a:lnTo>
                  <a:lnTo>
                    <a:pt x="102" y="73"/>
                  </a:lnTo>
                  <a:lnTo>
                    <a:pt x="104" y="67"/>
                  </a:lnTo>
                  <a:lnTo>
                    <a:pt x="106" y="60"/>
                  </a:lnTo>
                  <a:lnTo>
                    <a:pt x="106" y="54"/>
                  </a:lnTo>
                  <a:lnTo>
                    <a:pt x="104" y="48"/>
                  </a:lnTo>
                  <a:lnTo>
                    <a:pt x="113" y="55"/>
                  </a:lnTo>
                  <a:lnTo>
                    <a:pt x="120" y="62"/>
                  </a:lnTo>
                  <a:lnTo>
                    <a:pt x="123" y="70"/>
                  </a:lnTo>
                  <a:lnTo>
                    <a:pt x="125" y="80"/>
                  </a:lnTo>
                  <a:lnTo>
                    <a:pt x="126" y="69"/>
                  </a:lnTo>
                  <a:lnTo>
                    <a:pt x="129" y="60"/>
                  </a:lnTo>
                  <a:lnTo>
                    <a:pt x="134" y="51"/>
                  </a:lnTo>
                  <a:lnTo>
                    <a:pt x="138" y="43"/>
                  </a:lnTo>
                  <a:lnTo>
                    <a:pt x="142" y="32"/>
                  </a:lnTo>
                  <a:lnTo>
                    <a:pt x="145" y="22"/>
                  </a:lnTo>
                  <a:lnTo>
                    <a:pt x="145" y="12"/>
                  </a:lnTo>
                  <a:lnTo>
                    <a:pt x="142" y="0"/>
                  </a:lnTo>
                  <a:lnTo>
                    <a:pt x="150" y="6"/>
                  </a:lnTo>
                  <a:lnTo>
                    <a:pt x="158" y="14"/>
                  </a:lnTo>
                  <a:lnTo>
                    <a:pt x="166" y="23"/>
                  </a:lnTo>
                  <a:lnTo>
                    <a:pt x="173" y="32"/>
                  </a:lnTo>
                  <a:lnTo>
                    <a:pt x="180" y="43"/>
                  </a:lnTo>
                  <a:lnTo>
                    <a:pt x="184" y="53"/>
                  </a:lnTo>
                  <a:lnTo>
                    <a:pt x="187" y="63"/>
                  </a:lnTo>
                  <a:lnTo>
                    <a:pt x="187" y="73"/>
                  </a:lnTo>
                  <a:lnTo>
                    <a:pt x="195" y="68"/>
                  </a:lnTo>
                  <a:lnTo>
                    <a:pt x="202" y="62"/>
                  </a:lnTo>
                  <a:lnTo>
                    <a:pt x="208" y="55"/>
                  </a:lnTo>
                  <a:lnTo>
                    <a:pt x="210" y="47"/>
                  </a:lnTo>
                  <a:lnTo>
                    <a:pt x="212" y="66"/>
                  </a:lnTo>
                  <a:lnTo>
                    <a:pt x="211" y="89"/>
                  </a:lnTo>
                  <a:lnTo>
                    <a:pt x="206" y="112"/>
                  </a:lnTo>
                  <a:lnTo>
                    <a:pt x="198" y="130"/>
                  </a:lnTo>
                  <a:lnTo>
                    <a:pt x="206" y="128"/>
                  </a:lnTo>
                  <a:lnTo>
                    <a:pt x="214" y="125"/>
                  </a:lnTo>
                  <a:lnTo>
                    <a:pt x="220" y="120"/>
                  </a:lnTo>
                  <a:lnTo>
                    <a:pt x="225" y="115"/>
                  </a:lnTo>
                  <a:lnTo>
                    <a:pt x="222" y="128"/>
                  </a:lnTo>
                  <a:lnTo>
                    <a:pt x="218" y="141"/>
                  </a:lnTo>
                  <a:lnTo>
                    <a:pt x="210" y="154"/>
                  </a:lnTo>
                  <a:lnTo>
                    <a:pt x="197" y="163"/>
                  </a:lnTo>
                  <a:lnTo>
                    <a:pt x="205" y="166"/>
                  </a:lnTo>
                  <a:lnTo>
                    <a:pt x="214" y="167"/>
                  </a:lnTo>
                  <a:lnTo>
                    <a:pt x="221" y="167"/>
                  </a:lnTo>
                  <a:lnTo>
                    <a:pt x="227" y="166"/>
                  </a:lnTo>
                  <a:lnTo>
                    <a:pt x="221" y="172"/>
                  </a:lnTo>
                  <a:lnTo>
                    <a:pt x="213" y="179"/>
                  </a:lnTo>
                  <a:lnTo>
                    <a:pt x="205" y="186"/>
                  </a:lnTo>
                  <a:lnTo>
                    <a:pt x="197" y="193"/>
                  </a:lnTo>
                  <a:lnTo>
                    <a:pt x="188" y="199"/>
                  </a:lnTo>
                  <a:lnTo>
                    <a:pt x="179" y="204"/>
                  </a:lnTo>
                  <a:lnTo>
                    <a:pt x="170" y="208"/>
                  </a:lnTo>
                  <a:lnTo>
                    <a:pt x="161" y="209"/>
                  </a:lnTo>
                  <a:lnTo>
                    <a:pt x="167" y="212"/>
                  </a:lnTo>
                  <a:lnTo>
                    <a:pt x="174" y="216"/>
                  </a:lnTo>
                  <a:lnTo>
                    <a:pt x="182" y="217"/>
                  </a:lnTo>
                  <a:lnTo>
                    <a:pt x="191" y="216"/>
                  </a:lnTo>
                  <a:lnTo>
                    <a:pt x="183" y="222"/>
                  </a:lnTo>
                  <a:lnTo>
                    <a:pt x="170" y="229"/>
                  </a:lnTo>
                  <a:lnTo>
                    <a:pt x="152" y="235"/>
                  </a:lnTo>
                  <a:lnTo>
                    <a:pt x="133" y="240"/>
                  </a:lnTo>
                  <a:lnTo>
                    <a:pt x="113" y="244"/>
                  </a:lnTo>
                  <a:lnTo>
                    <a:pt x="95" y="242"/>
                  </a:lnTo>
                  <a:lnTo>
                    <a:pt x="79" y="237"/>
                  </a:lnTo>
                  <a:lnTo>
                    <a:pt x="67" y="226"/>
                  </a:lnTo>
                  <a:lnTo>
                    <a:pt x="74" y="222"/>
                  </a:lnTo>
                  <a:lnTo>
                    <a:pt x="82" y="216"/>
                  </a:lnTo>
                  <a:lnTo>
                    <a:pt x="89" y="210"/>
                  </a:lnTo>
                  <a:lnTo>
                    <a:pt x="96" y="204"/>
                  </a:lnTo>
                  <a:lnTo>
                    <a:pt x="104" y="205"/>
                  </a:lnTo>
                  <a:lnTo>
                    <a:pt x="112" y="205"/>
                  </a:lnTo>
                  <a:lnTo>
                    <a:pt x="121" y="204"/>
                  </a:lnTo>
                  <a:lnTo>
                    <a:pt x="129" y="203"/>
                  </a:lnTo>
                  <a:lnTo>
                    <a:pt x="137" y="200"/>
                  </a:lnTo>
                  <a:lnTo>
                    <a:pt x="144" y="196"/>
                  </a:lnTo>
                  <a:lnTo>
                    <a:pt x="151" y="192"/>
                  </a:lnTo>
                  <a:lnTo>
                    <a:pt x="157" y="185"/>
                  </a:lnTo>
                  <a:lnTo>
                    <a:pt x="151" y="187"/>
                  </a:lnTo>
                  <a:lnTo>
                    <a:pt x="144" y="189"/>
                  </a:lnTo>
                  <a:lnTo>
                    <a:pt x="137" y="190"/>
                  </a:lnTo>
                  <a:lnTo>
                    <a:pt x="130" y="192"/>
                  </a:lnTo>
                  <a:lnTo>
                    <a:pt x="123" y="192"/>
                  </a:lnTo>
                  <a:lnTo>
                    <a:pt x="117" y="192"/>
                  </a:lnTo>
                  <a:lnTo>
                    <a:pt x="112" y="190"/>
                  </a:lnTo>
                  <a:lnTo>
                    <a:pt x="107" y="189"/>
                  </a:lnTo>
                  <a:lnTo>
                    <a:pt x="112" y="185"/>
                  </a:lnTo>
                  <a:lnTo>
                    <a:pt x="117" y="180"/>
                  </a:lnTo>
                  <a:lnTo>
                    <a:pt x="121" y="173"/>
                  </a:lnTo>
                  <a:lnTo>
                    <a:pt x="127" y="167"/>
                  </a:lnTo>
                  <a:lnTo>
                    <a:pt x="132" y="162"/>
                  </a:lnTo>
                  <a:lnTo>
                    <a:pt x="135" y="156"/>
                  </a:lnTo>
                  <a:lnTo>
                    <a:pt x="140" y="151"/>
                  </a:lnTo>
                  <a:lnTo>
                    <a:pt x="142" y="147"/>
                  </a:lnTo>
                  <a:lnTo>
                    <a:pt x="151" y="143"/>
                  </a:lnTo>
                  <a:lnTo>
                    <a:pt x="161" y="139"/>
                  </a:lnTo>
                  <a:lnTo>
                    <a:pt x="171" y="132"/>
                  </a:lnTo>
                  <a:lnTo>
                    <a:pt x="175" y="126"/>
                  </a:lnTo>
                  <a:lnTo>
                    <a:pt x="167" y="127"/>
                  </a:lnTo>
                  <a:lnTo>
                    <a:pt x="161" y="127"/>
                  </a:lnTo>
                  <a:lnTo>
                    <a:pt x="157" y="126"/>
                  </a:lnTo>
                  <a:lnTo>
                    <a:pt x="153" y="126"/>
                  </a:lnTo>
                  <a:lnTo>
                    <a:pt x="157" y="115"/>
                  </a:lnTo>
                  <a:lnTo>
                    <a:pt x="160" y="104"/>
                  </a:lnTo>
                  <a:lnTo>
                    <a:pt x="160" y="91"/>
                  </a:lnTo>
                  <a:lnTo>
                    <a:pt x="157" y="80"/>
                  </a:lnTo>
                  <a:lnTo>
                    <a:pt x="152" y="93"/>
                  </a:lnTo>
                  <a:lnTo>
                    <a:pt x="149" y="105"/>
                  </a:lnTo>
                  <a:lnTo>
                    <a:pt x="143" y="117"/>
                  </a:lnTo>
                  <a:lnTo>
                    <a:pt x="138" y="127"/>
                  </a:lnTo>
                  <a:lnTo>
                    <a:pt x="134" y="136"/>
                  </a:lnTo>
                  <a:lnTo>
                    <a:pt x="128" y="144"/>
                  </a:lnTo>
                  <a:lnTo>
                    <a:pt x="123" y="151"/>
                  </a:lnTo>
                  <a:lnTo>
                    <a:pt x="118" y="156"/>
                  </a:lnTo>
                  <a:lnTo>
                    <a:pt x="109" y="145"/>
                  </a:lnTo>
                  <a:lnTo>
                    <a:pt x="103" y="134"/>
                  </a:lnTo>
                  <a:lnTo>
                    <a:pt x="99" y="124"/>
                  </a:lnTo>
                  <a:lnTo>
                    <a:pt x="98" y="112"/>
                  </a:lnTo>
                  <a:lnTo>
                    <a:pt x="95" y="129"/>
                  </a:lnTo>
                  <a:lnTo>
                    <a:pt x="95" y="145"/>
                  </a:lnTo>
                  <a:lnTo>
                    <a:pt x="98" y="159"/>
                  </a:lnTo>
                  <a:lnTo>
                    <a:pt x="103" y="171"/>
                  </a:lnTo>
                  <a:lnTo>
                    <a:pt x="99" y="175"/>
                  </a:lnTo>
                  <a:lnTo>
                    <a:pt x="95" y="180"/>
                  </a:lnTo>
                  <a:lnTo>
                    <a:pt x="90" y="186"/>
                  </a:lnTo>
                  <a:lnTo>
                    <a:pt x="84" y="190"/>
                  </a:lnTo>
                  <a:lnTo>
                    <a:pt x="79" y="195"/>
                  </a:lnTo>
                  <a:lnTo>
                    <a:pt x="73" y="200"/>
                  </a:lnTo>
                  <a:lnTo>
                    <a:pt x="68" y="203"/>
                  </a:lnTo>
                  <a:lnTo>
                    <a:pt x="64" y="207"/>
                  </a:lnTo>
                  <a:lnTo>
                    <a:pt x="59" y="196"/>
                  </a:lnTo>
                  <a:lnTo>
                    <a:pt x="53" y="184"/>
                  </a:lnTo>
                  <a:lnTo>
                    <a:pt x="49" y="171"/>
                  </a:lnTo>
                  <a:lnTo>
                    <a:pt x="45" y="160"/>
                  </a:lnTo>
                  <a:lnTo>
                    <a:pt x="44" y="171"/>
                  </a:lnTo>
                  <a:lnTo>
                    <a:pt x="44" y="184"/>
                  </a:lnTo>
                  <a:lnTo>
                    <a:pt x="45" y="199"/>
                  </a:lnTo>
                  <a:lnTo>
                    <a:pt x="49" y="211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84" name="Line 41"/>
            <p:cNvSpPr/>
            <p:nvPr/>
          </p:nvSpPr>
          <p:spPr>
            <a:xfrm>
              <a:off x="1691" y="993"/>
              <a:ext cx="238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85" name="Oval 42"/>
            <p:cNvSpPr/>
            <p:nvPr/>
          </p:nvSpPr>
          <p:spPr>
            <a:xfrm>
              <a:off x="1311" y="661"/>
              <a:ext cx="420" cy="381"/>
            </a:xfrm>
            <a:prstGeom prst="ellipse">
              <a:avLst/>
            </a:prstGeom>
            <a:solidFill>
              <a:srgbClr val="FFFFFF"/>
            </a:solidFill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eaLnBrk="1" hangingPunct="1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7186" name="Rectangle 43"/>
            <p:cNvSpPr/>
            <p:nvPr/>
          </p:nvSpPr>
          <p:spPr>
            <a:xfrm>
              <a:off x="1519" y="853"/>
              <a:ext cx="420" cy="381"/>
            </a:xfrm>
            <a:prstGeom prst="rect">
              <a:avLst/>
            </a:prstGeom>
            <a:solidFill>
              <a:srgbClr val="FFFFFF"/>
            </a:solidFill>
            <a:ln w="38100" cap="flat" cmpd="dbl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eaLnBrk="1" hangingPunct="1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7187" name="Line 44"/>
            <p:cNvSpPr/>
            <p:nvPr/>
          </p:nvSpPr>
          <p:spPr>
            <a:xfrm>
              <a:off x="1801" y="764"/>
              <a:ext cx="1400" cy="0"/>
            </a:xfrm>
            <a:prstGeom prst="line">
              <a:avLst/>
            </a:prstGeom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88" name="Line 45"/>
            <p:cNvSpPr/>
            <p:nvPr/>
          </p:nvSpPr>
          <p:spPr>
            <a:xfrm flipH="1">
              <a:off x="1412" y="1115"/>
              <a:ext cx="2" cy="1381"/>
            </a:xfrm>
            <a:prstGeom prst="line">
              <a:avLst/>
            </a:prstGeom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7178" name="Text Box 48"/>
          <p:cNvSpPr txBox="1"/>
          <p:nvPr/>
        </p:nvSpPr>
        <p:spPr>
          <a:xfrm>
            <a:off x="1787525" y="5694363"/>
            <a:ext cx="464820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em ngồi th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h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endParaRPr lang="en-US" alt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chữ qua hình vẽ</a:t>
            </a:r>
            <a:endParaRPr lang="en-US" alt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" y="0"/>
            <a:ext cx="9101455" cy="56134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Rectangle 2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vert="horz" wrap="square" lIns="91440" tIns="45720" rIns="91440" bIns="45720" anchor="ctr" anchorCtr="0"/>
          <a:p>
            <a:pPr eaLnBrk="1" hangingPunct="1">
              <a:buClrTx/>
              <a:buSzTx/>
              <a:buFontTx/>
            </a:pPr>
            <a:endParaRPr lang="en-US" altLang="en-US" sz="44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8195" name="Rectangle 3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vert="horz" wrap="square" lIns="91440" tIns="45720" rIns="91440" bIns="45720" anchor="t" anchorCtr="0"/>
          <a:p>
            <a:pPr eaLnBrk="1" hangingPunct="1">
              <a:buClrTx/>
              <a:buSzTx/>
              <a:buFontTx/>
            </a:pPr>
            <a:endParaRPr lang="en-US" altLang="en-US" sz="3200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8196" name="Picture 4" descr="Copy of 73501218850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CC0000"/>
          </a:solidFill>
          <a:ln w="9525" cap="flat" cmpd="sng">
            <a:solidFill>
              <a:srgbClr val="CC0000"/>
            </a:solidFill>
            <a:prstDash val="solid"/>
            <a:miter/>
            <a:headEnd type="none" w="med" len="med"/>
            <a:tailEnd type="none" w="med" len="med"/>
          </a:ln>
        </p:spPr>
      </p:pic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6594475" y="4860925"/>
          <a:ext cx="2549525" cy="199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2" imgW="1999615" imgH="1831340" progId="">
                  <p:embed/>
                </p:oleObj>
              </mc:Choice>
              <mc:Fallback>
                <p:oleObj name="" r:id="rId2" imgW="1999615" imgH="1831340" progId="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594475" y="4860925"/>
                        <a:ext cx="2549525" cy="19970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198" name="Group 6"/>
          <p:cNvGrpSpPr/>
          <p:nvPr/>
        </p:nvGrpSpPr>
        <p:grpSpPr>
          <a:xfrm rot="5400000">
            <a:off x="7620000" y="228600"/>
            <a:ext cx="1752600" cy="1295400"/>
            <a:chOff x="1311" y="661"/>
            <a:chExt cx="2760" cy="1835"/>
          </a:xfrm>
        </p:grpSpPr>
        <p:sp>
          <p:nvSpPr>
            <p:cNvPr id="8234" name="Freeform 7"/>
            <p:cNvSpPr/>
            <p:nvPr/>
          </p:nvSpPr>
          <p:spPr>
            <a:xfrm flipV="1">
              <a:off x="1871" y="1231"/>
              <a:ext cx="1133" cy="324"/>
            </a:xfrm>
            <a:custGeom>
              <a:avLst/>
              <a:gdLst/>
              <a:ahLst/>
              <a:cxnLst>
                <a:cxn ang="0">
                  <a:pos x="331" y="4"/>
                </a:cxn>
                <a:cxn ang="0">
                  <a:pos x="225" y="3"/>
                </a:cxn>
                <a:cxn ang="0">
                  <a:pos x="132" y="21"/>
                </a:cxn>
                <a:cxn ang="0">
                  <a:pos x="55" y="59"/>
                </a:cxn>
                <a:cxn ang="0">
                  <a:pos x="10" y="109"/>
                </a:cxn>
                <a:cxn ang="0">
                  <a:pos x="7" y="181"/>
                </a:cxn>
                <a:cxn ang="0">
                  <a:pos x="78" y="254"/>
                </a:cxn>
                <a:cxn ang="0">
                  <a:pos x="174" y="286"/>
                </a:cxn>
                <a:cxn ang="0">
                  <a:pos x="210" y="305"/>
                </a:cxn>
                <a:cxn ang="0">
                  <a:pos x="242" y="316"/>
                </a:cxn>
                <a:cxn ang="0">
                  <a:pos x="291" y="324"/>
                </a:cxn>
                <a:cxn ang="0">
                  <a:pos x="254" y="301"/>
                </a:cxn>
                <a:cxn ang="0">
                  <a:pos x="279" y="294"/>
                </a:cxn>
                <a:cxn ang="0">
                  <a:pos x="334" y="289"/>
                </a:cxn>
                <a:cxn ang="0">
                  <a:pos x="398" y="274"/>
                </a:cxn>
                <a:cxn ang="0">
                  <a:pos x="466" y="254"/>
                </a:cxn>
                <a:cxn ang="0">
                  <a:pos x="526" y="231"/>
                </a:cxn>
                <a:cxn ang="0">
                  <a:pos x="575" y="209"/>
                </a:cxn>
                <a:cxn ang="0">
                  <a:pos x="623" y="184"/>
                </a:cxn>
                <a:cxn ang="0">
                  <a:pos x="676" y="156"/>
                </a:cxn>
                <a:cxn ang="0">
                  <a:pos x="732" y="130"/>
                </a:cxn>
                <a:cxn ang="0">
                  <a:pos x="795" y="110"/>
                </a:cxn>
                <a:cxn ang="0">
                  <a:pos x="861" y="96"/>
                </a:cxn>
                <a:cxn ang="0">
                  <a:pos x="890" y="115"/>
                </a:cxn>
                <a:cxn ang="0">
                  <a:pos x="932" y="125"/>
                </a:cxn>
                <a:cxn ang="0">
                  <a:pos x="949" y="120"/>
                </a:cxn>
                <a:cxn ang="0">
                  <a:pos x="913" y="106"/>
                </a:cxn>
                <a:cxn ang="0">
                  <a:pos x="908" y="90"/>
                </a:cxn>
                <a:cxn ang="0">
                  <a:pos x="975" y="76"/>
                </a:cxn>
                <a:cxn ang="0">
                  <a:pos x="1060" y="83"/>
                </a:cxn>
                <a:cxn ang="0">
                  <a:pos x="1133" y="104"/>
                </a:cxn>
                <a:cxn ang="0">
                  <a:pos x="1090" y="81"/>
                </a:cxn>
                <a:cxn ang="0">
                  <a:pos x="1038" y="68"/>
                </a:cxn>
                <a:cxn ang="0">
                  <a:pos x="975" y="64"/>
                </a:cxn>
                <a:cxn ang="0">
                  <a:pos x="911" y="66"/>
                </a:cxn>
                <a:cxn ang="0">
                  <a:pos x="849" y="74"/>
                </a:cxn>
                <a:cxn ang="0">
                  <a:pos x="791" y="84"/>
                </a:cxn>
                <a:cxn ang="0">
                  <a:pos x="736" y="100"/>
                </a:cxn>
                <a:cxn ang="0">
                  <a:pos x="688" y="119"/>
                </a:cxn>
                <a:cxn ang="0">
                  <a:pos x="645" y="139"/>
                </a:cxn>
                <a:cxn ang="0">
                  <a:pos x="585" y="169"/>
                </a:cxn>
                <a:cxn ang="0">
                  <a:pos x="514" y="205"/>
                </a:cxn>
                <a:cxn ang="0">
                  <a:pos x="490" y="189"/>
                </a:cxn>
                <a:cxn ang="0">
                  <a:pos x="479" y="184"/>
                </a:cxn>
                <a:cxn ang="0">
                  <a:pos x="459" y="205"/>
                </a:cxn>
                <a:cxn ang="0">
                  <a:pos x="453" y="228"/>
                </a:cxn>
                <a:cxn ang="0">
                  <a:pos x="369" y="256"/>
                </a:cxn>
                <a:cxn ang="0">
                  <a:pos x="280" y="269"/>
                </a:cxn>
                <a:cxn ang="0">
                  <a:pos x="196" y="265"/>
                </a:cxn>
                <a:cxn ang="0">
                  <a:pos x="125" y="251"/>
                </a:cxn>
                <a:cxn ang="0">
                  <a:pos x="78" y="231"/>
                </a:cxn>
                <a:cxn ang="0">
                  <a:pos x="65" y="209"/>
                </a:cxn>
                <a:cxn ang="0">
                  <a:pos x="89" y="190"/>
                </a:cxn>
                <a:cxn ang="0">
                  <a:pos x="124" y="185"/>
                </a:cxn>
                <a:cxn ang="0">
                  <a:pos x="100" y="176"/>
                </a:cxn>
                <a:cxn ang="0">
                  <a:pos x="69" y="178"/>
                </a:cxn>
                <a:cxn ang="0">
                  <a:pos x="30" y="148"/>
                </a:cxn>
                <a:cxn ang="0">
                  <a:pos x="76" y="69"/>
                </a:cxn>
                <a:cxn ang="0">
                  <a:pos x="194" y="26"/>
                </a:cxn>
                <a:cxn ang="0">
                  <a:pos x="295" y="19"/>
                </a:cxn>
                <a:cxn ang="0">
                  <a:pos x="367" y="28"/>
                </a:cxn>
                <a:cxn ang="0">
                  <a:pos x="420" y="40"/>
                </a:cxn>
              </a:cxnLst>
              <a:pathLst>
                <a:path w="825" h="259">
                  <a:moveTo>
                    <a:pt x="291" y="16"/>
                  </a:moveTo>
                  <a:lnTo>
                    <a:pt x="266" y="8"/>
                  </a:lnTo>
                  <a:lnTo>
                    <a:pt x="241" y="3"/>
                  </a:lnTo>
                  <a:lnTo>
                    <a:pt x="214" y="1"/>
                  </a:lnTo>
                  <a:lnTo>
                    <a:pt x="189" y="0"/>
                  </a:lnTo>
                  <a:lnTo>
                    <a:pt x="164" y="2"/>
                  </a:lnTo>
                  <a:lnTo>
                    <a:pt x="141" y="6"/>
                  </a:lnTo>
                  <a:lnTo>
                    <a:pt x="118" y="10"/>
                  </a:lnTo>
                  <a:lnTo>
                    <a:pt x="96" y="17"/>
                  </a:lnTo>
                  <a:lnTo>
                    <a:pt x="75" y="25"/>
                  </a:lnTo>
                  <a:lnTo>
                    <a:pt x="57" y="36"/>
                  </a:lnTo>
                  <a:lnTo>
                    <a:pt x="40" y="47"/>
                  </a:lnTo>
                  <a:lnTo>
                    <a:pt x="27" y="59"/>
                  </a:lnTo>
                  <a:lnTo>
                    <a:pt x="15" y="73"/>
                  </a:lnTo>
                  <a:lnTo>
                    <a:pt x="7" y="87"/>
                  </a:lnTo>
                  <a:lnTo>
                    <a:pt x="2" y="102"/>
                  </a:lnTo>
                  <a:lnTo>
                    <a:pt x="0" y="117"/>
                  </a:lnTo>
                  <a:lnTo>
                    <a:pt x="5" y="145"/>
                  </a:lnTo>
                  <a:lnTo>
                    <a:pt x="17" y="170"/>
                  </a:lnTo>
                  <a:lnTo>
                    <a:pt x="35" y="188"/>
                  </a:lnTo>
                  <a:lnTo>
                    <a:pt x="57" y="203"/>
                  </a:lnTo>
                  <a:lnTo>
                    <a:pt x="81" y="215"/>
                  </a:lnTo>
                  <a:lnTo>
                    <a:pt x="104" y="223"/>
                  </a:lnTo>
                  <a:lnTo>
                    <a:pt x="127" y="229"/>
                  </a:lnTo>
                  <a:lnTo>
                    <a:pt x="145" y="233"/>
                  </a:lnTo>
                  <a:lnTo>
                    <a:pt x="149" y="239"/>
                  </a:lnTo>
                  <a:lnTo>
                    <a:pt x="153" y="244"/>
                  </a:lnTo>
                  <a:lnTo>
                    <a:pt x="159" y="247"/>
                  </a:lnTo>
                  <a:lnTo>
                    <a:pt x="167" y="250"/>
                  </a:lnTo>
                  <a:lnTo>
                    <a:pt x="176" y="253"/>
                  </a:lnTo>
                  <a:lnTo>
                    <a:pt x="187" y="255"/>
                  </a:lnTo>
                  <a:lnTo>
                    <a:pt x="198" y="257"/>
                  </a:lnTo>
                  <a:lnTo>
                    <a:pt x="212" y="259"/>
                  </a:lnTo>
                  <a:lnTo>
                    <a:pt x="203" y="254"/>
                  </a:lnTo>
                  <a:lnTo>
                    <a:pt x="194" y="248"/>
                  </a:lnTo>
                  <a:lnTo>
                    <a:pt x="185" y="241"/>
                  </a:lnTo>
                  <a:lnTo>
                    <a:pt x="182" y="234"/>
                  </a:lnTo>
                  <a:lnTo>
                    <a:pt x="191" y="235"/>
                  </a:lnTo>
                  <a:lnTo>
                    <a:pt x="203" y="235"/>
                  </a:lnTo>
                  <a:lnTo>
                    <a:pt x="215" y="235"/>
                  </a:lnTo>
                  <a:lnTo>
                    <a:pt x="229" y="233"/>
                  </a:lnTo>
                  <a:lnTo>
                    <a:pt x="243" y="231"/>
                  </a:lnTo>
                  <a:lnTo>
                    <a:pt x="259" y="227"/>
                  </a:lnTo>
                  <a:lnTo>
                    <a:pt x="274" y="224"/>
                  </a:lnTo>
                  <a:lnTo>
                    <a:pt x="290" y="219"/>
                  </a:lnTo>
                  <a:lnTo>
                    <a:pt x="306" y="215"/>
                  </a:lnTo>
                  <a:lnTo>
                    <a:pt x="322" y="209"/>
                  </a:lnTo>
                  <a:lnTo>
                    <a:pt x="339" y="203"/>
                  </a:lnTo>
                  <a:lnTo>
                    <a:pt x="355" y="197"/>
                  </a:lnTo>
                  <a:lnTo>
                    <a:pt x="368" y="192"/>
                  </a:lnTo>
                  <a:lnTo>
                    <a:pt x="383" y="185"/>
                  </a:lnTo>
                  <a:lnTo>
                    <a:pt x="396" y="179"/>
                  </a:lnTo>
                  <a:lnTo>
                    <a:pt x="408" y="173"/>
                  </a:lnTo>
                  <a:lnTo>
                    <a:pt x="419" y="167"/>
                  </a:lnTo>
                  <a:lnTo>
                    <a:pt x="429" y="160"/>
                  </a:lnTo>
                  <a:lnTo>
                    <a:pt x="442" y="153"/>
                  </a:lnTo>
                  <a:lnTo>
                    <a:pt x="454" y="147"/>
                  </a:lnTo>
                  <a:lnTo>
                    <a:pt x="466" y="138"/>
                  </a:lnTo>
                  <a:lnTo>
                    <a:pt x="479" y="132"/>
                  </a:lnTo>
                  <a:lnTo>
                    <a:pt x="492" y="125"/>
                  </a:lnTo>
                  <a:lnTo>
                    <a:pt x="505" y="118"/>
                  </a:lnTo>
                  <a:lnTo>
                    <a:pt x="519" y="111"/>
                  </a:lnTo>
                  <a:lnTo>
                    <a:pt x="533" y="104"/>
                  </a:lnTo>
                  <a:lnTo>
                    <a:pt x="548" y="98"/>
                  </a:lnTo>
                  <a:lnTo>
                    <a:pt x="563" y="92"/>
                  </a:lnTo>
                  <a:lnTo>
                    <a:pt x="579" y="88"/>
                  </a:lnTo>
                  <a:lnTo>
                    <a:pt x="594" y="83"/>
                  </a:lnTo>
                  <a:lnTo>
                    <a:pt x="611" y="80"/>
                  </a:lnTo>
                  <a:lnTo>
                    <a:pt x="627" y="77"/>
                  </a:lnTo>
                  <a:lnTo>
                    <a:pt x="633" y="82"/>
                  </a:lnTo>
                  <a:lnTo>
                    <a:pt x="640" y="88"/>
                  </a:lnTo>
                  <a:lnTo>
                    <a:pt x="648" y="92"/>
                  </a:lnTo>
                  <a:lnTo>
                    <a:pt x="658" y="97"/>
                  </a:lnTo>
                  <a:lnTo>
                    <a:pt x="668" y="99"/>
                  </a:lnTo>
                  <a:lnTo>
                    <a:pt x="679" y="100"/>
                  </a:lnTo>
                  <a:lnTo>
                    <a:pt x="691" y="99"/>
                  </a:lnTo>
                  <a:lnTo>
                    <a:pt x="702" y="96"/>
                  </a:lnTo>
                  <a:lnTo>
                    <a:pt x="691" y="96"/>
                  </a:lnTo>
                  <a:lnTo>
                    <a:pt x="680" y="93"/>
                  </a:lnTo>
                  <a:lnTo>
                    <a:pt x="671" y="90"/>
                  </a:lnTo>
                  <a:lnTo>
                    <a:pt x="665" y="85"/>
                  </a:lnTo>
                  <a:lnTo>
                    <a:pt x="661" y="81"/>
                  </a:lnTo>
                  <a:lnTo>
                    <a:pt x="660" y="76"/>
                  </a:lnTo>
                  <a:lnTo>
                    <a:pt x="661" y="72"/>
                  </a:lnTo>
                  <a:lnTo>
                    <a:pt x="667" y="69"/>
                  </a:lnTo>
                  <a:lnTo>
                    <a:pt x="688" y="65"/>
                  </a:lnTo>
                  <a:lnTo>
                    <a:pt x="710" y="61"/>
                  </a:lnTo>
                  <a:lnTo>
                    <a:pt x="732" y="61"/>
                  </a:lnTo>
                  <a:lnTo>
                    <a:pt x="753" y="62"/>
                  </a:lnTo>
                  <a:lnTo>
                    <a:pt x="772" y="66"/>
                  </a:lnTo>
                  <a:lnTo>
                    <a:pt x="792" y="70"/>
                  </a:lnTo>
                  <a:lnTo>
                    <a:pt x="809" y="76"/>
                  </a:lnTo>
                  <a:lnTo>
                    <a:pt x="825" y="83"/>
                  </a:lnTo>
                  <a:lnTo>
                    <a:pt x="821" y="76"/>
                  </a:lnTo>
                  <a:lnTo>
                    <a:pt x="807" y="70"/>
                  </a:lnTo>
                  <a:lnTo>
                    <a:pt x="794" y="65"/>
                  </a:lnTo>
                  <a:lnTo>
                    <a:pt x="782" y="60"/>
                  </a:lnTo>
                  <a:lnTo>
                    <a:pt x="769" y="57"/>
                  </a:lnTo>
                  <a:lnTo>
                    <a:pt x="756" y="54"/>
                  </a:lnTo>
                  <a:lnTo>
                    <a:pt x="741" y="52"/>
                  </a:lnTo>
                  <a:lnTo>
                    <a:pt x="726" y="51"/>
                  </a:lnTo>
                  <a:lnTo>
                    <a:pt x="710" y="51"/>
                  </a:lnTo>
                  <a:lnTo>
                    <a:pt x="694" y="51"/>
                  </a:lnTo>
                  <a:lnTo>
                    <a:pt x="679" y="52"/>
                  </a:lnTo>
                  <a:lnTo>
                    <a:pt x="663" y="53"/>
                  </a:lnTo>
                  <a:lnTo>
                    <a:pt x="648" y="54"/>
                  </a:lnTo>
                  <a:lnTo>
                    <a:pt x="633" y="57"/>
                  </a:lnTo>
                  <a:lnTo>
                    <a:pt x="618" y="59"/>
                  </a:lnTo>
                  <a:lnTo>
                    <a:pt x="603" y="61"/>
                  </a:lnTo>
                  <a:lnTo>
                    <a:pt x="589" y="63"/>
                  </a:lnTo>
                  <a:lnTo>
                    <a:pt x="576" y="67"/>
                  </a:lnTo>
                  <a:lnTo>
                    <a:pt x="562" y="70"/>
                  </a:lnTo>
                  <a:lnTo>
                    <a:pt x="549" y="75"/>
                  </a:lnTo>
                  <a:lnTo>
                    <a:pt x="536" y="80"/>
                  </a:lnTo>
                  <a:lnTo>
                    <a:pt x="524" y="84"/>
                  </a:lnTo>
                  <a:lnTo>
                    <a:pt x="512" y="89"/>
                  </a:lnTo>
                  <a:lnTo>
                    <a:pt x="501" y="95"/>
                  </a:lnTo>
                  <a:lnTo>
                    <a:pt x="489" y="100"/>
                  </a:lnTo>
                  <a:lnTo>
                    <a:pt x="480" y="105"/>
                  </a:lnTo>
                  <a:lnTo>
                    <a:pt x="470" y="111"/>
                  </a:lnTo>
                  <a:lnTo>
                    <a:pt x="457" y="118"/>
                  </a:lnTo>
                  <a:lnTo>
                    <a:pt x="442" y="126"/>
                  </a:lnTo>
                  <a:lnTo>
                    <a:pt x="426" y="135"/>
                  </a:lnTo>
                  <a:lnTo>
                    <a:pt x="410" y="144"/>
                  </a:lnTo>
                  <a:lnTo>
                    <a:pt x="393" y="153"/>
                  </a:lnTo>
                  <a:lnTo>
                    <a:pt x="374" y="164"/>
                  </a:lnTo>
                  <a:lnTo>
                    <a:pt x="358" y="167"/>
                  </a:lnTo>
                  <a:lnTo>
                    <a:pt x="353" y="162"/>
                  </a:lnTo>
                  <a:lnTo>
                    <a:pt x="357" y="151"/>
                  </a:lnTo>
                  <a:lnTo>
                    <a:pt x="365" y="138"/>
                  </a:lnTo>
                  <a:lnTo>
                    <a:pt x="357" y="142"/>
                  </a:lnTo>
                  <a:lnTo>
                    <a:pt x="349" y="147"/>
                  </a:lnTo>
                  <a:lnTo>
                    <a:pt x="343" y="151"/>
                  </a:lnTo>
                  <a:lnTo>
                    <a:pt x="337" y="158"/>
                  </a:lnTo>
                  <a:lnTo>
                    <a:pt x="334" y="164"/>
                  </a:lnTo>
                  <a:lnTo>
                    <a:pt x="332" y="171"/>
                  </a:lnTo>
                  <a:lnTo>
                    <a:pt x="330" y="177"/>
                  </a:lnTo>
                  <a:lnTo>
                    <a:pt x="330" y="182"/>
                  </a:lnTo>
                  <a:lnTo>
                    <a:pt x="311" y="192"/>
                  </a:lnTo>
                  <a:lnTo>
                    <a:pt x="290" y="200"/>
                  </a:lnTo>
                  <a:lnTo>
                    <a:pt x="269" y="205"/>
                  </a:lnTo>
                  <a:lnTo>
                    <a:pt x="248" y="210"/>
                  </a:lnTo>
                  <a:lnTo>
                    <a:pt x="226" y="212"/>
                  </a:lnTo>
                  <a:lnTo>
                    <a:pt x="204" y="215"/>
                  </a:lnTo>
                  <a:lnTo>
                    <a:pt x="183" y="215"/>
                  </a:lnTo>
                  <a:lnTo>
                    <a:pt x="162" y="214"/>
                  </a:lnTo>
                  <a:lnTo>
                    <a:pt x="143" y="212"/>
                  </a:lnTo>
                  <a:lnTo>
                    <a:pt x="124" y="209"/>
                  </a:lnTo>
                  <a:lnTo>
                    <a:pt x="107" y="205"/>
                  </a:lnTo>
                  <a:lnTo>
                    <a:pt x="91" y="201"/>
                  </a:lnTo>
                  <a:lnTo>
                    <a:pt x="77" y="196"/>
                  </a:lnTo>
                  <a:lnTo>
                    <a:pt x="66" y="190"/>
                  </a:lnTo>
                  <a:lnTo>
                    <a:pt x="57" y="185"/>
                  </a:lnTo>
                  <a:lnTo>
                    <a:pt x="50" y="179"/>
                  </a:lnTo>
                  <a:lnTo>
                    <a:pt x="47" y="173"/>
                  </a:lnTo>
                  <a:lnTo>
                    <a:pt x="47" y="167"/>
                  </a:lnTo>
                  <a:lnTo>
                    <a:pt x="51" y="162"/>
                  </a:lnTo>
                  <a:lnTo>
                    <a:pt x="57" y="156"/>
                  </a:lnTo>
                  <a:lnTo>
                    <a:pt x="65" y="152"/>
                  </a:lnTo>
                  <a:lnTo>
                    <a:pt x="73" y="149"/>
                  </a:lnTo>
                  <a:lnTo>
                    <a:pt x="82" y="148"/>
                  </a:lnTo>
                  <a:lnTo>
                    <a:pt x="90" y="148"/>
                  </a:lnTo>
                  <a:lnTo>
                    <a:pt x="84" y="144"/>
                  </a:lnTo>
                  <a:lnTo>
                    <a:pt x="78" y="142"/>
                  </a:lnTo>
                  <a:lnTo>
                    <a:pt x="73" y="141"/>
                  </a:lnTo>
                  <a:lnTo>
                    <a:pt x="66" y="141"/>
                  </a:lnTo>
                  <a:lnTo>
                    <a:pt x="58" y="141"/>
                  </a:lnTo>
                  <a:lnTo>
                    <a:pt x="50" y="142"/>
                  </a:lnTo>
                  <a:lnTo>
                    <a:pt x="39" y="143"/>
                  </a:lnTo>
                  <a:lnTo>
                    <a:pt x="28" y="143"/>
                  </a:lnTo>
                  <a:lnTo>
                    <a:pt x="22" y="118"/>
                  </a:lnTo>
                  <a:lnTo>
                    <a:pt x="25" y="93"/>
                  </a:lnTo>
                  <a:lnTo>
                    <a:pt x="37" y="74"/>
                  </a:lnTo>
                  <a:lnTo>
                    <a:pt x="55" y="55"/>
                  </a:lnTo>
                  <a:lnTo>
                    <a:pt x="80" y="40"/>
                  </a:lnTo>
                  <a:lnTo>
                    <a:pt x="108" y="29"/>
                  </a:lnTo>
                  <a:lnTo>
                    <a:pt x="141" y="21"/>
                  </a:lnTo>
                  <a:lnTo>
                    <a:pt x="175" y="16"/>
                  </a:lnTo>
                  <a:lnTo>
                    <a:pt x="196" y="15"/>
                  </a:lnTo>
                  <a:lnTo>
                    <a:pt x="215" y="15"/>
                  </a:lnTo>
                  <a:lnTo>
                    <a:pt x="234" y="17"/>
                  </a:lnTo>
                  <a:lnTo>
                    <a:pt x="251" y="18"/>
                  </a:lnTo>
                  <a:lnTo>
                    <a:pt x="267" y="22"/>
                  </a:lnTo>
                  <a:lnTo>
                    <a:pt x="282" y="25"/>
                  </a:lnTo>
                  <a:lnTo>
                    <a:pt x="295" y="29"/>
                  </a:lnTo>
                  <a:lnTo>
                    <a:pt x="306" y="32"/>
                  </a:lnTo>
                  <a:lnTo>
                    <a:pt x="291" y="16"/>
                  </a:lnTo>
                  <a:close/>
                </a:path>
              </a:pathLst>
            </a:custGeom>
            <a:solidFill>
              <a:srgbClr val="4F261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35" name="Freeform 8"/>
            <p:cNvSpPr/>
            <p:nvPr/>
          </p:nvSpPr>
          <p:spPr>
            <a:xfrm flipV="1">
              <a:off x="2520" y="1134"/>
              <a:ext cx="319" cy="292"/>
            </a:xfrm>
            <a:custGeom>
              <a:avLst/>
              <a:gdLst/>
              <a:ahLst/>
              <a:cxnLst>
                <a:cxn ang="0">
                  <a:pos x="115" y="15"/>
                </a:cxn>
                <a:cxn ang="0">
                  <a:pos x="165" y="0"/>
                </a:cxn>
                <a:cxn ang="0">
                  <a:pos x="230" y="17"/>
                </a:cxn>
                <a:cxn ang="0">
                  <a:pos x="196" y="22"/>
                </a:cxn>
                <a:cxn ang="0">
                  <a:pos x="222" y="39"/>
                </a:cxn>
                <a:cxn ang="0">
                  <a:pos x="271" y="66"/>
                </a:cxn>
                <a:cxn ang="0">
                  <a:pos x="299" y="99"/>
                </a:cxn>
                <a:cxn ang="0">
                  <a:pos x="263" y="99"/>
                </a:cxn>
                <a:cxn ang="0">
                  <a:pos x="282" y="117"/>
                </a:cxn>
                <a:cxn ang="0">
                  <a:pos x="309" y="155"/>
                </a:cxn>
                <a:cxn ang="0">
                  <a:pos x="319" y="188"/>
                </a:cxn>
                <a:cxn ang="0">
                  <a:pos x="285" y="180"/>
                </a:cxn>
                <a:cxn ang="0">
                  <a:pos x="277" y="206"/>
                </a:cxn>
                <a:cxn ang="0">
                  <a:pos x="258" y="256"/>
                </a:cxn>
                <a:cxn ang="0">
                  <a:pos x="228" y="292"/>
                </a:cxn>
                <a:cxn ang="0">
                  <a:pos x="221" y="258"/>
                </a:cxn>
                <a:cxn ang="0">
                  <a:pos x="188" y="233"/>
                </a:cxn>
                <a:cxn ang="0">
                  <a:pos x="169" y="221"/>
                </a:cxn>
                <a:cxn ang="0">
                  <a:pos x="169" y="247"/>
                </a:cxn>
                <a:cxn ang="0">
                  <a:pos x="142" y="235"/>
                </a:cxn>
                <a:cxn ang="0">
                  <a:pos x="116" y="215"/>
                </a:cxn>
                <a:cxn ang="0">
                  <a:pos x="104" y="200"/>
                </a:cxn>
                <a:cxn ang="0">
                  <a:pos x="95" y="216"/>
                </a:cxn>
                <a:cxn ang="0">
                  <a:pos x="68" y="196"/>
                </a:cxn>
                <a:cxn ang="0">
                  <a:pos x="42" y="165"/>
                </a:cxn>
                <a:cxn ang="0">
                  <a:pos x="29" y="146"/>
                </a:cxn>
                <a:cxn ang="0">
                  <a:pos x="16" y="165"/>
                </a:cxn>
                <a:cxn ang="0">
                  <a:pos x="0" y="95"/>
                </a:cxn>
                <a:cxn ang="0">
                  <a:pos x="34" y="42"/>
                </a:cxn>
                <a:cxn ang="0">
                  <a:pos x="80" y="56"/>
                </a:cxn>
                <a:cxn ang="0">
                  <a:pos x="70" y="119"/>
                </a:cxn>
                <a:cxn ang="0">
                  <a:pos x="93" y="70"/>
                </a:cxn>
                <a:cxn ang="0">
                  <a:pos x="138" y="87"/>
                </a:cxn>
                <a:cxn ang="0">
                  <a:pos x="146" y="115"/>
                </a:cxn>
                <a:cxn ang="0">
                  <a:pos x="134" y="162"/>
                </a:cxn>
                <a:cxn ang="0">
                  <a:pos x="153" y="132"/>
                </a:cxn>
                <a:cxn ang="0">
                  <a:pos x="180" y="142"/>
                </a:cxn>
                <a:cxn ang="0">
                  <a:pos x="204" y="172"/>
                </a:cxn>
                <a:cxn ang="0">
                  <a:pos x="222" y="208"/>
                </a:cxn>
                <a:cxn ang="0">
                  <a:pos x="211" y="165"/>
                </a:cxn>
                <a:cxn ang="0">
                  <a:pos x="222" y="152"/>
                </a:cxn>
                <a:cxn ang="0">
                  <a:pos x="239" y="151"/>
                </a:cxn>
                <a:cxn ang="0">
                  <a:pos x="217" y="135"/>
                </a:cxn>
                <a:cxn ang="0">
                  <a:pos x="196" y="130"/>
                </a:cxn>
                <a:cxn ang="0">
                  <a:pos x="177" y="102"/>
                </a:cxn>
                <a:cxn ang="0">
                  <a:pos x="170" y="85"/>
                </a:cxn>
                <a:cxn ang="0">
                  <a:pos x="194" y="79"/>
                </a:cxn>
                <a:cxn ang="0">
                  <a:pos x="215" y="85"/>
                </a:cxn>
                <a:cxn ang="0">
                  <a:pos x="209" y="76"/>
                </a:cxn>
                <a:cxn ang="0">
                  <a:pos x="180" y="59"/>
                </a:cxn>
                <a:cxn ang="0">
                  <a:pos x="149" y="62"/>
                </a:cxn>
                <a:cxn ang="0">
                  <a:pos x="128" y="50"/>
                </a:cxn>
                <a:cxn ang="0">
                  <a:pos x="108" y="37"/>
                </a:cxn>
              </a:cxnLst>
              <a:pathLst>
                <a:path w="234" h="234">
                  <a:moveTo>
                    <a:pt x="73" y="25"/>
                  </a:moveTo>
                  <a:lnTo>
                    <a:pt x="77" y="19"/>
                  </a:lnTo>
                  <a:lnTo>
                    <a:pt x="84" y="12"/>
                  </a:lnTo>
                  <a:lnTo>
                    <a:pt x="94" y="7"/>
                  </a:lnTo>
                  <a:lnTo>
                    <a:pt x="107" y="2"/>
                  </a:lnTo>
                  <a:lnTo>
                    <a:pt x="121" y="0"/>
                  </a:lnTo>
                  <a:lnTo>
                    <a:pt x="136" y="1"/>
                  </a:lnTo>
                  <a:lnTo>
                    <a:pt x="152" y="4"/>
                  </a:lnTo>
                  <a:lnTo>
                    <a:pt x="169" y="14"/>
                  </a:lnTo>
                  <a:lnTo>
                    <a:pt x="160" y="15"/>
                  </a:lnTo>
                  <a:lnTo>
                    <a:pt x="152" y="16"/>
                  </a:lnTo>
                  <a:lnTo>
                    <a:pt x="144" y="18"/>
                  </a:lnTo>
                  <a:lnTo>
                    <a:pt x="136" y="22"/>
                  </a:lnTo>
                  <a:lnTo>
                    <a:pt x="150" y="26"/>
                  </a:lnTo>
                  <a:lnTo>
                    <a:pt x="163" y="31"/>
                  </a:lnTo>
                  <a:lnTo>
                    <a:pt x="177" y="38"/>
                  </a:lnTo>
                  <a:lnTo>
                    <a:pt x="189" y="45"/>
                  </a:lnTo>
                  <a:lnTo>
                    <a:pt x="199" y="53"/>
                  </a:lnTo>
                  <a:lnTo>
                    <a:pt x="208" y="62"/>
                  </a:lnTo>
                  <a:lnTo>
                    <a:pt x="215" y="70"/>
                  </a:lnTo>
                  <a:lnTo>
                    <a:pt x="219" y="79"/>
                  </a:lnTo>
                  <a:lnTo>
                    <a:pt x="211" y="79"/>
                  </a:lnTo>
                  <a:lnTo>
                    <a:pt x="203" y="80"/>
                  </a:lnTo>
                  <a:lnTo>
                    <a:pt x="193" y="79"/>
                  </a:lnTo>
                  <a:lnTo>
                    <a:pt x="186" y="78"/>
                  </a:lnTo>
                  <a:lnTo>
                    <a:pt x="197" y="85"/>
                  </a:lnTo>
                  <a:lnTo>
                    <a:pt x="207" y="94"/>
                  </a:lnTo>
                  <a:lnTo>
                    <a:pt x="215" y="105"/>
                  </a:lnTo>
                  <a:lnTo>
                    <a:pt x="222" y="114"/>
                  </a:lnTo>
                  <a:lnTo>
                    <a:pt x="227" y="124"/>
                  </a:lnTo>
                  <a:lnTo>
                    <a:pt x="231" y="135"/>
                  </a:lnTo>
                  <a:lnTo>
                    <a:pt x="234" y="144"/>
                  </a:lnTo>
                  <a:lnTo>
                    <a:pt x="234" y="151"/>
                  </a:lnTo>
                  <a:lnTo>
                    <a:pt x="224" y="149"/>
                  </a:lnTo>
                  <a:lnTo>
                    <a:pt x="216" y="146"/>
                  </a:lnTo>
                  <a:lnTo>
                    <a:pt x="209" y="144"/>
                  </a:lnTo>
                  <a:lnTo>
                    <a:pt x="203" y="141"/>
                  </a:lnTo>
                  <a:lnTo>
                    <a:pt x="204" y="152"/>
                  </a:lnTo>
                  <a:lnTo>
                    <a:pt x="203" y="165"/>
                  </a:lnTo>
                  <a:lnTo>
                    <a:pt x="199" y="177"/>
                  </a:lnTo>
                  <a:lnTo>
                    <a:pt x="195" y="191"/>
                  </a:lnTo>
                  <a:lnTo>
                    <a:pt x="189" y="205"/>
                  </a:lnTo>
                  <a:lnTo>
                    <a:pt x="182" y="217"/>
                  </a:lnTo>
                  <a:lnTo>
                    <a:pt x="174" y="227"/>
                  </a:lnTo>
                  <a:lnTo>
                    <a:pt x="167" y="234"/>
                  </a:lnTo>
                  <a:lnTo>
                    <a:pt x="170" y="224"/>
                  </a:lnTo>
                  <a:lnTo>
                    <a:pt x="168" y="216"/>
                  </a:lnTo>
                  <a:lnTo>
                    <a:pt x="162" y="207"/>
                  </a:lnTo>
                  <a:lnTo>
                    <a:pt x="155" y="201"/>
                  </a:lnTo>
                  <a:lnTo>
                    <a:pt x="147" y="194"/>
                  </a:lnTo>
                  <a:lnTo>
                    <a:pt x="138" y="187"/>
                  </a:lnTo>
                  <a:lnTo>
                    <a:pt x="131" y="180"/>
                  </a:lnTo>
                  <a:lnTo>
                    <a:pt x="127" y="172"/>
                  </a:lnTo>
                  <a:lnTo>
                    <a:pt x="124" y="177"/>
                  </a:lnTo>
                  <a:lnTo>
                    <a:pt x="123" y="183"/>
                  </a:lnTo>
                  <a:lnTo>
                    <a:pt x="123" y="190"/>
                  </a:lnTo>
                  <a:lnTo>
                    <a:pt x="124" y="198"/>
                  </a:lnTo>
                  <a:lnTo>
                    <a:pt x="117" y="195"/>
                  </a:lnTo>
                  <a:lnTo>
                    <a:pt x="111" y="191"/>
                  </a:lnTo>
                  <a:lnTo>
                    <a:pt x="104" y="188"/>
                  </a:lnTo>
                  <a:lnTo>
                    <a:pt x="97" y="183"/>
                  </a:lnTo>
                  <a:lnTo>
                    <a:pt x="90" y="179"/>
                  </a:lnTo>
                  <a:lnTo>
                    <a:pt x="85" y="172"/>
                  </a:lnTo>
                  <a:lnTo>
                    <a:pt x="82" y="165"/>
                  </a:lnTo>
                  <a:lnTo>
                    <a:pt x="79" y="156"/>
                  </a:lnTo>
                  <a:lnTo>
                    <a:pt x="76" y="160"/>
                  </a:lnTo>
                  <a:lnTo>
                    <a:pt x="74" y="165"/>
                  </a:lnTo>
                  <a:lnTo>
                    <a:pt x="71" y="169"/>
                  </a:lnTo>
                  <a:lnTo>
                    <a:pt x="70" y="173"/>
                  </a:lnTo>
                  <a:lnTo>
                    <a:pt x="63" y="168"/>
                  </a:lnTo>
                  <a:lnTo>
                    <a:pt x="56" y="164"/>
                  </a:lnTo>
                  <a:lnTo>
                    <a:pt x="50" y="157"/>
                  </a:lnTo>
                  <a:lnTo>
                    <a:pt x="41" y="150"/>
                  </a:lnTo>
                  <a:lnTo>
                    <a:pt x="36" y="142"/>
                  </a:lnTo>
                  <a:lnTo>
                    <a:pt x="31" y="132"/>
                  </a:lnTo>
                  <a:lnTo>
                    <a:pt x="28" y="122"/>
                  </a:lnTo>
                  <a:lnTo>
                    <a:pt x="26" y="111"/>
                  </a:lnTo>
                  <a:lnTo>
                    <a:pt x="21" y="117"/>
                  </a:lnTo>
                  <a:lnTo>
                    <a:pt x="16" y="123"/>
                  </a:lnTo>
                  <a:lnTo>
                    <a:pt x="13" y="129"/>
                  </a:lnTo>
                  <a:lnTo>
                    <a:pt x="12" y="132"/>
                  </a:lnTo>
                  <a:lnTo>
                    <a:pt x="5" y="115"/>
                  </a:lnTo>
                  <a:lnTo>
                    <a:pt x="0" y="95"/>
                  </a:lnTo>
                  <a:lnTo>
                    <a:pt x="0" y="76"/>
                  </a:lnTo>
                  <a:lnTo>
                    <a:pt x="3" y="59"/>
                  </a:lnTo>
                  <a:lnTo>
                    <a:pt x="13" y="44"/>
                  </a:lnTo>
                  <a:lnTo>
                    <a:pt x="25" y="34"/>
                  </a:lnTo>
                  <a:lnTo>
                    <a:pt x="44" y="31"/>
                  </a:lnTo>
                  <a:lnTo>
                    <a:pt x="68" y="37"/>
                  </a:lnTo>
                  <a:lnTo>
                    <a:pt x="59" y="45"/>
                  </a:lnTo>
                  <a:lnTo>
                    <a:pt x="50" y="60"/>
                  </a:lnTo>
                  <a:lnTo>
                    <a:pt x="45" y="77"/>
                  </a:lnTo>
                  <a:lnTo>
                    <a:pt x="51" y="95"/>
                  </a:lnTo>
                  <a:lnTo>
                    <a:pt x="54" y="82"/>
                  </a:lnTo>
                  <a:lnTo>
                    <a:pt x="59" y="67"/>
                  </a:lnTo>
                  <a:lnTo>
                    <a:pt x="68" y="56"/>
                  </a:lnTo>
                  <a:lnTo>
                    <a:pt x="84" y="53"/>
                  </a:lnTo>
                  <a:lnTo>
                    <a:pt x="93" y="62"/>
                  </a:lnTo>
                  <a:lnTo>
                    <a:pt x="101" y="70"/>
                  </a:lnTo>
                  <a:lnTo>
                    <a:pt x="109" y="78"/>
                  </a:lnTo>
                  <a:lnTo>
                    <a:pt x="114" y="86"/>
                  </a:lnTo>
                  <a:lnTo>
                    <a:pt x="107" y="92"/>
                  </a:lnTo>
                  <a:lnTo>
                    <a:pt x="101" y="100"/>
                  </a:lnTo>
                  <a:lnTo>
                    <a:pt x="98" y="113"/>
                  </a:lnTo>
                  <a:lnTo>
                    <a:pt x="98" y="130"/>
                  </a:lnTo>
                  <a:lnTo>
                    <a:pt x="102" y="120"/>
                  </a:lnTo>
                  <a:lnTo>
                    <a:pt x="107" y="112"/>
                  </a:lnTo>
                  <a:lnTo>
                    <a:pt x="112" y="106"/>
                  </a:lnTo>
                  <a:lnTo>
                    <a:pt x="117" y="104"/>
                  </a:lnTo>
                  <a:lnTo>
                    <a:pt x="125" y="108"/>
                  </a:lnTo>
                  <a:lnTo>
                    <a:pt x="132" y="114"/>
                  </a:lnTo>
                  <a:lnTo>
                    <a:pt x="138" y="122"/>
                  </a:lnTo>
                  <a:lnTo>
                    <a:pt x="144" y="130"/>
                  </a:lnTo>
                  <a:lnTo>
                    <a:pt x="150" y="138"/>
                  </a:lnTo>
                  <a:lnTo>
                    <a:pt x="154" y="147"/>
                  </a:lnTo>
                  <a:lnTo>
                    <a:pt x="159" y="158"/>
                  </a:lnTo>
                  <a:lnTo>
                    <a:pt x="163" y="167"/>
                  </a:lnTo>
                  <a:lnTo>
                    <a:pt x="161" y="152"/>
                  </a:lnTo>
                  <a:lnTo>
                    <a:pt x="159" y="141"/>
                  </a:lnTo>
                  <a:lnTo>
                    <a:pt x="155" y="132"/>
                  </a:lnTo>
                  <a:lnTo>
                    <a:pt x="152" y="124"/>
                  </a:lnTo>
                  <a:lnTo>
                    <a:pt x="157" y="121"/>
                  </a:lnTo>
                  <a:lnTo>
                    <a:pt x="163" y="122"/>
                  </a:lnTo>
                  <a:lnTo>
                    <a:pt x="170" y="126"/>
                  </a:lnTo>
                  <a:lnTo>
                    <a:pt x="178" y="128"/>
                  </a:lnTo>
                  <a:lnTo>
                    <a:pt x="175" y="121"/>
                  </a:lnTo>
                  <a:lnTo>
                    <a:pt x="170" y="115"/>
                  </a:lnTo>
                  <a:lnTo>
                    <a:pt x="165" y="112"/>
                  </a:lnTo>
                  <a:lnTo>
                    <a:pt x="159" y="108"/>
                  </a:lnTo>
                  <a:lnTo>
                    <a:pt x="153" y="107"/>
                  </a:lnTo>
                  <a:lnTo>
                    <a:pt x="147" y="105"/>
                  </a:lnTo>
                  <a:lnTo>
                    <a:pt x="144" y="104"/>
                  </a:lnTo>
                  <a:lnTo>
                    <a:pt x="140" y="102"/>
                  </a:lnTo>
                  <a:lnTo>
                    <a:pt x="136" y="92"/>
                  </a:lnTo>
                  <a:lnTo>
                    <a:pt x="130" y="82"/>
                  </a:lnTo>
                  <a:lnTo>
                    <a:pt x="125" y="75"/>
                  </a:lnTo>
                  <a:lnTo>
                    <a:pt x="123" y="71"/>
                  </a:lnTo>
                  <a:lnTo>
                    <a:pt x="125" y="68"/>
                  </a:lnTo>
                  <a:lnTo>
                    <a:pt x="130" y="65"/>
                  </a:lnTo>
                  <a:lnTo>
                    <a:pt x="136" y="63"/>
                  </a:lnTo>
                  <a:lnTo>
                    <a:pt x="142" y="63"/>
                  </a:lnTo>
                  <a:lnTo>
                    <a:pt x="147" y="63"/>
                  </a:lnTo>
                  <a:lnTo>
                    <a:pt x="153" y="65"/>
                  </a:lnTo>
                  <a:lnTo>
                    <a:pt x="158" y="68"/>
                  </a:lnTo>
                  <a:lnTo>
                    <a:pt x="161" y="72"/>
                  </a:lnTo>
                  <a:lnTo>
                    <a:pt x="158" y="67"/>
                  </a:lnTo>
                  <a:lnTo>
                    <a:pt x="153" y="61"/>
                  </a:lnTo>
                  <a:lnTo>
                    <a:pt x="147" y="55"/>
                  </a:lnTo>
                  <a:lnTo>
                    <a:pt x="140" y="50"/>
                  </a:lnTo>
                  <a:lnTo>
                    <a:pt x="132" y="47"/>
                  </a:lnTo>
                  <a:lnTo>
                    <a:pt x="124" y="46"/>
                  </a:lnTo>
                  <a:lnTo>
                    <a:pt x="117" y="47"/>
                  </a:lnTo>
                  <a:lnTo>
                    <a:pt x="109" y="50"/>
                  </a:lnTo>
                  <a:lnTo>
                    <a:pt x="105" y="47"/>
                  </a:lnTo>
                  <a:lnTo>
                    <a:pt x="99" y="44"/>
                  </a:lnTo>
                  <a:lnTo>
                    <a:pt x="94" y="40"/>
                  </a:lnTo>
                  <a:lnTo>
                    <a:pt x="89" y="37"/>
                  </a:lnTo>
                  <a:lnTo>
                    <a:pt x="84" y="33"/>
                  </a:lnTo>
                  <a:lnTo>
                    <a:pt x="79" y="30"/>
                  </a:lnTo>
                  <a:lnTo>
                    <a:pt x="75" y="27"/>
                  </a:lnTo>
                  <a:lnTo>
                    <a:pt x="73" y="25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36" name="Freeform 9"/>
            <p:cNvSpPr/>
            <p:nvPr/>
          </p:nvSpPr>
          <p:spPr>
            <a:xfrm flipV="1">
              <a:off x="2941" y="1161"/>
              <a:ext cx="330" cy="350"/>
            </a:xfrm>
            <a:custGeom>
              <a:avLst/>
              <a:gdLst/>
              <a:ahLst/>
              <a:cxnLst>
                <a:cxn ang="0">
                  <a:pos x="265" y="331"/>
                </a:cxn>
                <a:cxn ang="0">
                  <a:pos x="299" y="293"/>
                </a:cxn>
                <a:cxn ang="0">
                  <a:pos x="297" y="234"/>
                </a:cxn>
                <a:cxn ang="0">
                  <a:pos x="325" y="244"/>
                </a:cxn>
                <a:cxn ang="0">
                  <a:pos x="323" y="191"/>
                </a:cxn>
                <a:cxn ang="0">
                  <a:pos x="301" y="133"/>
                </a:cxn>
                <a:cxn ang="0">
                  <a:pos x="330" y="141"/>
                </a:cxn>
                <a:cxn ang="0">
                  <a:pos x="307" y="96"/>
                </a:cxn>
                <a:cxn ang="0">
                  <a:pos x="271" y="58"/>
                </a:cxn>
                <a:cxn ang="0">
                  <a:pos x="241" y="38"/>
                </a:cxn>
                <a:cxn ang="0">
                  <a:pos x="265" y="24"/>
                </a:cxn>
                <a:cxn ang="0">
                  <a:pos x="185" y="4"/>
                </a:cxn>
                <a:cxn ang="0">
                  <a:pos x="110" y="11"/>
                </a:cxn>
                <a:cxn ang="0">
                  <a:pos x="98" y="61"/>
                </a:cxn>
                <a:cxn ang="0">
                  <a:pos x="115" y="70"/>
                </a:cxn>
                <a:cxn ang="0">
                  <a:pos x="151" y="60"/>
                </a:cxn>
                <a:cxn ang="0">
                  <a:pos x="190" y="63"/>
                </a:cxn>
                <a:cxn ang="0">
                  <a:pos x="194" y="73"/>
                </a:cxn>
                <a:cxn ang="0">
                  <a:pos x="158" y="84"/>
                </a:cxn>
                <a:cxn ang="0">
                  <a:pos x="138" y="91"/>
                </a:cxn>
                <a:cxn ang="0">
                  <a:pos x="151" y="106"/>
                </a:cxn>
                <a:cxn ang="0">
                  <a:pos x="175" y="124"/>
                </a:cxn>
                <a:cxn ang="0">
                  <a:pos x="192" y="135"/>
                </a:cxn>
                <a:cxn ang="0">
                  <a:pos x="218" y="135"/>
                </a:cxn>
                <a:cxn ang="0">
                  <a:pos x="248" y="148"/>
                </a:cxn>
                <a:cxn ang="0">
                  <a:pos x="259" y="164"/>
                </a:cxn>
                <a:cxn ang="0">
                  <a:pos x="239" y="159"/>
                </a:cxn>
                <a:cxn ang="0">
                  <a:pos x="221" y="156"/>
                </a:cxn>
                <a:cxn ang="0">
                  <a:pos x="229" y="179"/>
                </a:cxn>
                <a:cxn ang="0">
                  <a:pos x="252" y="225"/>
                </a:cxn>
                <a:cxn ang="0">
                  <a:pos x="262" y="266"/>
                </a:cxn>
                <a:cxn ang="0">
                  <a:pos x="232" y="213"/>
                </a:cxn>
                <a:cxn ang="0">
                  <a:pos x="199" y="164"/>
                </a:cxn>
                <a:cxn ang="0">
                  <a:pos x="169" y="159"/>
                </a:cxn>
                <a:cxn ang="0">
                  <a:pos x="151" y="193"/>
                </a:cxn>
                <a:cxn ang="0">
                  <a:pos x="157" y="144"/>
                </a:cxn>
                <a:cxn ang="0">
                  <a:pos x="149" y="128"/>
                </a:cxn>
                <a:cxn ang="0">
                  <a:pos x="131" y="114"/>
                </a:cxn>
                <a:cxn ang="0">
                  <a:pos x="112" y="103"/>
                </a:cxn>
                <a:cxn ang="0">
                  <a:pos x="82" y="150"/>
                </a:cxn>
                <a:cxn ang="0">
                  <a:pos x="79" y="116"/>
                </a:cxn>
                <a:cxn ang="0">
                  <a:pos x="80" y="80"/>
                </a:cxn>
                <a:cxn ang="0">
                  <a:pos x="48" y="69"/>
                </a:cxn>
                <a:cxn ang="0">
                  <a:pos x="20" y="69"/>
                </a:cxn>
                <a:cxn ang="0">
                  <a:pos x="0" y="136"/>
                </a:cxn>
                <a:cxn ang="0">
                  <a:pos x="34" y="199"/>
                </a:cxn>
                <a:cxn ang="0">
                  <a:pos x="49" y="180"/>
                </a:cxn>
                <a:cxn ang="0">
                  <a:pos x="63" y="218"/>
                </a:cxn>
                <a:cxn ang="0">
                  <a:pos x="89" y="255"/>
                </a:cxn>
                <a:cxn ang="0">
                  <a:pos x="105" y="258"/>
                </a:cxn>
                <a:cxn ang="0">
                  <a:pos x="121" y="229"/>
                </a:cxn>
                <a:cxn ang="0">
                  <a:pos x="140" y="253"/>
                </a:cxn>
                <a:cxn ang="0">
                  <a:pos x="158" y="268"/>
                </a:cxn>
                <a:cxn ang="0">
                  <a:pos x="176" y="278"/>
                </a:cxn>
                <a:cxn ang="0">
                  <a:pos x="184" y="306"/>
                </a:cxn>
                <a:cxn ang="0">
                  <a:pos x="206" y="280"/>
                </a:cxn>
                <a:cxn ang="0">
                  <a:pos x="232" y="296"/>
                </a:cxn>
              </a:cxnLst>
              <a:pathLst>
                <a:path w="242" h="280">
                  <a:moveTo>
                    <a:pt x="169" y="280"/>
                  </a:moveTo>
                  <a:lnTo>
                    <a:pt x="182" y="273"/>
                  </a:lnTo>
                  <a:lnTo>
                    <a:pt x="194" y="265"/>
                  </a:lnTo>
                  <a:lnTo>
                    <a:pt x="204" y="256"/>
                  </a:lnTo>
                  <a:lnTo>
                    <a:pt x="213" y="245"/>
                  </a:lnTo>
                  <a:lnTo>
                    <a:pt x="219" y="234"/>
                  </a:lnTo>
                  <a:lnTo>
                    <a:pt x="222" y="220"/>
                  </a:lnTo>
                  <a:lnTo>
                    <a:pt x="222" y="204"/>
                  </a:lnTo>
                  <a:lnTo>
                    <a:pt x="218" y="187"/>
                  </a:lnTo>
                  <a:lnTo>
                    <a:pt x="227" y="189"/>
                  </a:lnTo>
                  <a:lnTo>
                    <a:pt x="234" y="191"/>
                  </a:lnTo>
                  <a:lnTo>
                    <a:pt x="238" y="195"/>
                  </a:lnTo>
                  <a:lnTo>
                    <a:pt x="242" y="199"/>
                  </a:lnTo>
                  <a:lnTo>
                    <a:pt x="242" y="177"/>
                  </a:lnTo>
                  <a:lnTo>
                    <a:pt x="237" y="153"/>
                  </a:lnTo>
                  <a:lnTo>
                    <a:pt x="228" y="129"/>
                  </a:lnTo>
                  <a:lnTo>
                    <a:pt x="212" y="108"/>
                  </a:lnTo>
                  <a:lnTo>
                    <a:pt x="221" y="106"/>
                  </a:lnTo>
                  <a:lnTo>
                    <a:pt x="229" y="106"/>
                  </a:lnTo>
                  <a:lnTo>
                    <a:pt x="236" y="108"/>
                  </a:lnTo>
                  <a:lnTo>
                    <a:pt x="242" y="113"/>
                  </a:lnTo>
                  <a:lnTo>
                    <a:pt x="236" y="101"/>
                  </a:lnTo>
                  <a:lnTo>
                    <a:pt x="231" y="88"/>
                  </a:lnTo>
                  <a:lnTo>
                    <a:pt x="225" y="77"/>
                  </a:lnTo>
                  <a:lnTo>
                    <a:pt x="218" y="65"/>
                  </a:lnTo>
                  <a:lnTo>
                    <a:pt x="210" y="55"/>
                  </a:lnTo>
                  <a:lnTo>
                    <a:pt x="199" y="46"/>
                  </a:lnTo>
                  <a:lnTo>
                    <a:pt x="188" y="39"/>
                  </a:lnTo>
                  <a:lnTo>
                    <a:pt x="173" y="34"/>
                  </a:lnTo>
                  <a:lnTo>
                    <a:pt x="177" y="30"/>
                  </a:lnTo>
                  <a:lnTo>
                    <a:pt x="183" y="25"/>
                  </a:lnTo>
                  <a:lnTo>
                    <a:pt x="189" y="22"/>
                  </a:lnTo>
                  <a:lnTo>
                    <a:pt x="194" y="19"/>
                  </a:lnTo>
                  <a:lnTo>
                    <a:pt x="177" y="13"/>
                  </a:lnTo>
                  <a:lnTo>
                    <a:pt x="157" y="8"/>
                  </a:lnTo>
                  <a:lnTo>
                    <a:pt x="136" y="3"/>
                  </a:lnTo>
                  <a:lnTo>
                    <a:pt x="115" y="0"/>
                  </a:lnTo>
                  <a:lnTo>
                    <a:pt x="97" y="1"/>
                  </a:lnTo>
                  <a:lnTo>
                    <a:pt x="81" y="9"/>
                  </a:lnTo>
                  <a:lnTo>
                    <a:pt x="70" y="23"/>
                  </a:lnTo>
                  <a:lnTo>
                    <a:pt x="67" y="47"/>
                  </a:lnTo>
                  <a:lnTo>
                    <a:pt x="72" y="49"/>
                  </a:lnTo>
                  <a:lnTo>
                    <a:pt x="76" y="52"/>
                  </a:lnTo>
                  <a:lnTo>
                    <a:pt x="81" y="53"/>
                  </a:lnTo>
                  <a:lnTo>
                    <a:pt x="84" y="56"/>
                  </a:lnTo>
                  <a:lnTo>
                    <a:pt x="92" y="52"/>
                  </a:lnTo>
                  <a:lnTo>
                    <a:pt x="101" y="49"/>
                  </a:lnTo>
                  <a:lnTo>
                    <a:pt x="111" y="48"/>
                  </a:lnTo>
                  <a:lnTo>
                    <a:pt x="121" y="47"/>
                  </a:lnTo>
                  <a:lnTo>
                    <a:pt x="130" y="48"/>
                  </a:lnTo>
                  <a:lnTo>
                    <a:pt x="139" y="50"/>
                  </a:lnTo>
                  <a:lnTo>
                    <a:pt x="146" y="53"/>
                  </a:lnTo>
                  <a:lnTo>
                    <a:pt x="153" y="55"/>
                  </a:lnTo>
                  <a:lnTo>
                    <a:pt x="142" y="58"/>
                  </a:lnTo>
                  <a:lnTo>
                    <a:pt x="131" y="61"/>
                  </a:lnTo>
                  <a:lnTo>
                    <a:pt x="123" y="64"/>
                  </a:lnTo>
                  <a:lnTo>
                    <a:pt x="116" y="67"/>
                  </a:lnTo>
                  <a:lnTo>
                    <a:pt x="111" y="69"/>
                  </a:lnTo>
                  <a:lnTo>
                    <a:pt x="105" y="71"/>
                  </a:lnTo>
                  <a:lnTo>
                    <a:pt x="101" y="73"/>
                  </a:lnTo>
                  <a:lnTo>
                    <a:pt x="97" y="76"/>
                  </a:lnTo>
                  <a:lnTo>
                    <a:pt x="104" y="80"/>
                  </a:lnTo>
                  <a:lnTo>
                    <a:pt x="111" y="85"/>
                  </a:lnTo>
                  <a:lnTo>
                    <a:pt x="116" y="90"/>
                  </a:lnTo>
                  <a:lnTo>
                    <a:pt x="122" y="94"/>
                  </a:lnTo>
                  <a:lnTo>
                    <a:pt x="128" y="99"/>
                  </a:lnTo>
                  <a:lnTo>
                    <a:pt x="133" y="102"/>
                  </a:lnTo>
                  <a:lnTo>
                    <a:pt x="136" y="106"/>
                  </a:lnTo>
                  <a:lnTo>
                    <a:pt x="141" y="108"/>
                  </a:lnTo>
                  <a:lnTo>
                    <a:pt x="146" y="107"/>
                  </a:lnTo>
                  <a:lnTo>
                    <a:pt x="153" y="107"/>
                  </a:lnTo>
                  <a:lnTo>
                    <a:pt x="160" y="108"/>
                  </a:lnTo>
                  <a:lnTo>
                    <a:pt x="167" y="110"/>
                  </a:lnTo>
                  <a:lnTo>
                    <a:pt x="174" y="114"/>
                  </a:lnTo>
                  <a:lnTo>
                    <a:pt x="182" y="118"/>
                  </a:lnTo>
                  <a:lnTo>
                    <a:pt x="189" y="125"/>
                  </a:lnTo>
                  <a:lnTo>
                    <a:pt x="196" y="133"/>
                  </a:lnTo>
                  <a:lnTo>
                    <a:pt x="190" y="131"/>
                  </a:lnTo>
                  <a:lnTo>
                    <a:pt x="184" y="129"/>
                  </a:lnTo>
                  <a:lnTo>
                    <a:pt x="180" y="128"/>
                  </a:lnTo>
                  <a:lnTo>
                    <a:pt x="175" y="127"/>
                  </a:lnTo>
                  <a:lnTo>
                    <a:pt x="170" y="125"/>
                  </a:lnTo>
                  <a:lnTo>
                    <a:pt x="167" y="125"/>
                  </a:lnTo>
                  <a:lnTo>
                    <a:pt x="162" y="125"/>
                  </a:lnTo>
                  <a:lnTo>
                    <a:pt x="158" y="125"/>
                  </a:lnTo>
                  <a:lnTo>
                    <a:pt x="162" y="133"/>
                  </a:lnTo>
                  <a:lnTo>
                    <a:pt x="168" y="143"/>
                  </a:lnTo>
                  <a:lnTo>
                    <a:pt x="174" y="154"/>
                  </a:lnTo>
                  <a:lnTo>
                    <a:pt x="180" y="167"/>
                  </a:lnTo>
                  <a:lnTo>
                    <a:pt x="185" y="180"/>
                  </a:lnTo>
                  <a:lnTo>
                    <a:pt x="189" y="192"/>
                  </a:lnTo>
                  <a:lnTo>
                    <a:pt x="191" y="204"/>
                  </a:lnTo>
                  <a:lnTo>
                    <a:pt x="192" y="213"/>
                  </a:lnTo>
                  <a:lnTo>
                    <a:pt x="185" y="200"/>
                  </a:lnTo>
                  <a:lnTo>
                    <a:pt x="177" y="185"/>
                  </a:lnTo>
                  <a:lnTo>
                    <a:pt x="170" y="170"/>
                  </a:lnTo>
                  <a:lnTo>
                    <a:pt x="162" y="155"/>
                  </a:lnTo>
                  <a:lnTo>
                    <a:pt x="154" y="143"/>
                  </a:lnTo>
                  <a:lnTo>
                    <a:pt x="146" y="131"/>
                  </a:lnTo>
                  <a:lnTo>
                    <a:pt x="138" y="122"/>
                  </a:lnTo>
                  <a:lnTo>
                    <a:pt x="130" y="117"/>
                  </a:lnTo>
                  <a:lnTo>
                    <a:pt x="124" y="127"/>
                  </a:lnTo>
                  <a:lnTo>
                    <a:pt x="119" y="136"/>
                  </a:lnTo>
                  <a:lnTo>
                    <a:pt x="114" y="145"/>
                  </a:lnTo>
                  <a:lnTo>
                    <a:pt x="111" y="154"/>
                  </a:lnTo>
                  <a:lnTo>
                    <a:pt x="111" y="136"/>
                  </a:lnTo>
                  <a:lnTo>
                    <a:pt x="112" y="123"/>
                  </a:lnTo>
                  <a:lnTo>
                    <a:pt x="115" y="115"/>
                  </a:lnTo>
                  <a:lnTo>
                    <a:pt x="119" y="109"/>
                  </a:lnTo>
                  <a:lnTo>
                    <a:pt x="114" y="106"/>
                  </a:lnTo>
                  <a:lnTo>
                    <a:pt x="109" y="102"/>
                  </a:lnTo>
                  <a:lnTo>
                    <a:pt x="105" y="98"/>
                  </a:lnTo>
                  <a:lnTo>
                    <a:pt x="100" y="94"/>
                  </a:lnTo>
                  <a:lnTo>
                    <a:pt x="96" y="91"/>
                  </a:lnTo>
                  <a:lnTo>
                    <a:pt x="91" y="87"/>
                  </a:lnTo>
                  <a:lnTo>
                    <a:pt x="86" y="84"/>
                  </a:lnTo>
                  <a:lnTo>
                    <a:pt x="82" y="82"/>
                  </a:lnTo>
                  <a:lnTo>
                    <a:pt x="74" y="92"/>
                  </a:lnTo>
                  <a:lnTo>
                    <a:pt x="66" y="106"/>
                  </a:lnTo>
                  <a:lnTo>
                    <a:pt x="60" y="120"/>
                  </a:lnTo>
                  <a:lnTo>
                    <a:pt x="57" y="130"/>
                  </a:lnTo>
                  <a:lnTo>
                    <a:pt x="55" y="112"/>
                  </a:lnTo>
                  <a:lnTo>
                    <a:pt x="58" y="93"/>
                  </a:lnTo>
                  <a:lnTo>
                    <a:pt x="63" y="78"/>
                  </a:lnTo>
                  <a:lnTo>
                    <a:pt x="68" y="69"/>
                  </a:lnTo>
                  <a:lnTo>
                    <a:pt x="59" y="64"/>
                  </a:lnTo>
                  <a:lnTo>
                    <a:pt x="51" y="60"/>
                  </a:lnTo>
                  <a:lnTo>
                    <a:pt x="43" y="57"/>
                  </a:lnTo>
                  <a:lnTo>
                    <a:pt x="35" y="55"/>
                  </a:lnTo>
                  <a:lnTo>
                    <a:pt x="28" y="55"/>
                  </a:lnTo>
                  <a:lnTo>
                    <a:pt x="21" y="55"/>
                  </a:lnTo>
                  <a:lnTo>
                    <a:pt x="15" y="55"/>
                  </a:lnTo>
                  <a:lnTo>
                    <a:pt x="11" y="57"/>
                  </a:lnTo>
                  <a:lnTo>
                    <a:pt x="1" y="82"/>
                  </a:lnTo>
                  <a:lnTo>
                    <a:pt x="0" y="109"/>
                  </a:lnTo>
                  <a:lnTo>
                    <a:pt x="8" y="138"/>
                  </a:lnTo>
                  <a:lnTo>
                    <a:pt x="22" y="165"/>
                  </a:lnTo>
                  <a:lnTo>
                    <a:pt x="25" y="159"/>
                  </a:lnTo>
                  <a:lnTo>
                    <a:pt x="29" y="154"/>
                  </a:lnTo>
                  <a:lnTo>
                    <a:pt x="32" y="148"/>
                  </a:lnTo>
                  <a:lnTo>
                    <a:pt x="36" y="144"/>
                  </a:lnTo>
                  <a:lnTo>
                    <a:pt x="38" y="153"/>
                  </a:lnTo>
                  <a:lnTo>
                    <a:pt x="42" y="163"/>
                  </a:lnTo>
                  <a:lnTo>
                    <a:pt x="46" y="174"/>
                  </a:lnTo>
                  <a:lnTo>
                    <a:pt x="52" y="185"/>
                  </a:lnTo>
                  <a:lnTo>
                    <a:pt x="59" y="196"/>
                  </a:lnTo>
                  <a:lnTo>
                    <a:pt x="65" y="204"/>
                  </a:lnTo>
                  <a:lnTo>
                    <a:pt x="70" y="211"/>
                  </a:lnTo>
                  <a:lnTo>
                    <a:pt x="75" y="214"/>
                  </a:lnTo>
                  <a:lnTo>
                    <a:pt x="77" y="206"/>
                  </a:lnTo>
                  <a:lnTo>
                    <a:pt x="82" y="198"/>
                  </a:lnTo>
                  <a:lnTo>
                    <a:pt x="86" y="190"/>
                  </a:lnTo>
                  <a:lnTo>
                    <a:pt x="89" y="183"/>
                  </a:lnTo>
                  <a:lnTo>
                    <a:pt x="93" y="190"/>
                  </a:lnTo>
                  <a:lnTo>
                    <a:pt x="98" y="196"/>
                  </a:lnTo>
                  <a:lnTo>
                    <a:pt x="103" y="202"/>
                  </a:lnTo>
                  <a:lnTo>
                    <a:pt x="107" y="206"/>
                  </a:lnTo>
                  <a:lnTo>
                    <a:pt x="112" y="211"/>
                  </a:lnTo>
                  <a:lnTo>
                    <a:pt x="116" y="214"/>
                  </a:lnTo>
                  <a:lnTo>
                    <a:pt x="120" y="217"/>
                  </a:lnTo>
                  <a:lnTo>
                    <a:pt x="123" y="219"/>
                  </a:lnTo>
                  <a:lnTo>
                    <a:pt x="129" y="222"/>
                  </a:lnTo>
                  <a:lnTo>
                    <a:pt x="133" y="229"/>
                  </a:lnTo>
                  <a:lnTo>
                    <a:pt x="134" y="237"/>
                  </a:lnTo>
                  <a:lnTo>
                    <a:pt x="135" y="245"/>
                  </a:lnTo>
                  <a:lnTo>
                    <a:pt x="141" y="237"/>
                  </a:lnTo>
                  <a:lnTo>
                    <a:pt x="146" y="230"/>
                  </a:lnTo>
                  <a:lnTo>
                    <a:pt x="151" y="224"/>
                  </a:lnTo>
                  <a:lnTo>
                    <a:pt x="151" y="214"/>
                  </a:lnTo>
                  <a:lnTo>
                    <a:pt x="162" y="226"/>
                  </a:lnTo>
                  <a:lnTo>
                    <a:pt x="170" y="237"/>
                  </a:lnTo>
                  <a:lnTo>
                    <a:pt x="174" y="255"/>
                  </a:lnTo>
                  <a:lnTo>
                    <a:pt x="169" y="280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37" name="Freeform 10"/>
            <p:cNvSpPr/>
            <p:nvPr/>
          </p:nvSpPr>
          <p:spPr>
            <a:xfrm flipV="1">
              <a:off x="2303" y="1446"/>
              <a:ext cx="311" cy="304"/>
            </a:xfrm>
            <a:custGeom>
              <a:avLst/>
              <a:gdLst/>
              <a:ahLst/>
              <a:cxnLst>
                <a:cxn ang="0">
                  <a:pos x="36" y="278"/>
                </a:cxn>
                <a:cxn ang="0">
                  <a:pos x="0" y="235"/>
                </a:cxn>
                <a:cxn ang="0">
                  <a:pos x="36" y="143"/>
                </a:cxn>
                <a:cxn ang="0">
                  <a:pos x="52" y="159"/>
                </a:cxn>
                <a:cxn ang="0">
                  <a:pos x="74" y="125"/>
                </a:cxn>
                <a:cxn ang="0">
                  <a:pos x="97" y="110"/>
                </a:cxn>
                <a:cxn ang="0">
                  <a:pos x="105" y="130"/>
                </a:cxn>
                <a:cxn ang="0">
                  <a:pos x="132" y="96"/>
                </a:cxn>
                <a:cxn ang="0">
                  <a:pos x="145" y="75"/>
                </a:cxn>
                <a:cxn ang="0">
                  <a:pos x="155" y="69"/>
                </a:cxn>
                <a:cxn ang="0">
                  <a:pos x="171" y="100"/>
                </a:cxn>
                <a:cxn ang="0">
                  <a:pos x="184" y="64"/>
                </a:cxn>
                <a:cxn ang="0">
                  <a:pos x="199" y="27"/>
                </a:cxn>
                <a:cxn ang="0">
                  <a:pos x="206" y="7"/>
                </a:cxn>
                <a:cxn ang="0">
                  <a:pos x="237" y="40"/>
                </a:cxn>
                <a:cxn ang="0">
                  <a:pos x="256" y="78"/>
                </a:cxn>
                <a:cxn ang="0">
                  <a:pos x="277" y="77"/>
                </a:cxn>
                <a:cxn ang="0">
                  <a:pos x="290" y="82"/>
                </a:cxn>
                <a:cxn ang="0">
                  <a:pos x="271" y="162"/>
                </a:cxn>
                <a:cxn ang="0">
                  <a:pos x="301" y="150"/>
                </a:cxn>
                <a:cxn ang="0">
                  <a:pos x="299" y="176"/>
                </a:cxn>
                <a:cxn ang="0">
                  <a:pos x="281" y="207"/>
                </a:cxn>
                <a:cxn ang="0">
                  <a:pos x="311" y="207"/>
                </a:cxn>
                <a:cxn ang="0">
                  <a:pos x="281" y="232"/>
                </a:cxn>
                <a:cxn ang="0">
                  <a:pos x="245" y="254"/>
                </a:cxn>
                <a:cxn ang="0">
                  <a:pos x="229" y="264"/>
                </a:cxn>
                <a:cxn ang="0">
                  <a:pos x="262" y="269"/>
                </a:cxn>
                <a:cxn ang="0">
                  <a:pos x="208" y="293"/>
                </a:cxn>
                <a:cxn ang="0">
                  <a:pos x="130" y="302"/>
                </a:cxn>
                <a:cxn ang="0">
                  <a:pos x="101" y="277"/>
                </a:cxn>
                <a:cxn ang="0">
                  <a:pos x="132" y="254"/>
                </a:cxn>
                <a:cxn ang="0">
                  <a:pos x="166" y="254"/>
                </a:cxn>
                <a:cxn ang="0">
                  <a:pos x="197" y="244"/>
                </a:cxn>
                <a:cxn ang="0">
                  <a:pos x="207" y="233"/>
                </a:cxn>
                <a:cxn ang="0">
                  <a:pos x="178" y="239"/>
                </a:cxn>
                <a:cxn ang="0">
                  <a:pos x="153" y="237"/>
                </a:cxn>
                <a:cxn ang="0">
                  <a:pos x="160" y="224"/>
                </a:cxn>
                <a:cxn ang="0">
                  <a:pos x="181" y="202"/>
                </a:cxn>
                <a:cxn ang="0">
                  <a:pos x="195" y="183"/>
                </a:cxn>
                <a:cxn ang="0">
                  <a:pos x="234" y="164"/>
                </a:cxn>
                <a:cxn ang="0">
                  <a:pos x="221" y="158"/>
                </a:cxn>
                <a:cxn ang="0">
                  <a:pos x="215" y="143"/>
                </a:cxn>
                <a:cxn ang="0">
                  <a:pos x="215" y="100"/>
                </a:cxn>
                <a:cxn ang="0">
                  <a:pos x="196" y="146"/>
                </a:cxn>
                <a:cxn ang="0">
                  <a:pos x="175" y="179"/>
                </a:cxn>
                <a:cxn ang="0">
                  <a:pos x="149" y="181"/>
                </a:cxn>
                <a:cxn ang="0">
                  <a:pos x="134" y="140"/>
                </a:cxn>
                <a:cxn ang="0">
                  <a:pos x="134" y="198"/>
                </a:cxn>
                <a:cxn ang="0">
                  <a:pos x="130" y="224"/>
                </a:cxn>
                <a:cxn ang="0">
                  <a:pos x="108" y="243"/>
                </a:cxn>
                <a:cxn ang="0">
                  <a:pos x="88" y="258"/>
                </a:cxn>
                <a:cxn ang="0">
                  <a:pos x="67" y="213"/>
                </a:cxn>
                <a:cxn ang="0">
                  <a:pos x="60" y="229"/>
                </a:cxn>
              </a:cxnLst>
              <a:pathLst>
                <a:path w="227" h="244">
                  <a:moveTo>
                    <a:pt x="49" y="211"/>
                  </a:moveTo>
                  <a:lnTo>
                    <a:pt x="37" y="222"/>
                  </a:lnTo>
                  <a:lnTo>
                    <a:pt x="26" y="223"/>
                  </a:lnTo>
                  <a:lnTo>
                    <a:pt x="14" y="218"/>
                  </a:lnTo>
                  <a:lnTo>
                    <a:pt x="5" y="207"/>
                  </a:lnTo>
                  <a:lnTo>
                    <a:pt x="0" y="189"/>
                  </a:lnTo>
                  <a:lnTo>
                    <a:pt x="0" y="169"/>
                  </a:lnTo>
                  <a:lnTo>
                    <a:pt x="8" y="143"/>
                  </a:lnTo>
                  <a:lnTo>
                    <a:pt x="26" y="115"/>
                  </a:lnTo>
                  <a:lnTo>
                    <a:pt x="29" y="120"/>
                  </a:lnTo>
                  <a:lnTo>
                    <a:pt x="34" y="125"/>
                  </a:lnTo>
                  <a:lnTo>
                    <a:pt x="38" y="128"/>
                  </a:lnTo>
                  <a:lnTo>
                    <a:pt x="44" y="130"/>
                  </a:lnTo>
                  <a:lnTo>
                    <a:pt x="48" y="114"/>
                  </a:lnTo>
                  <a:lnTo>
                    <a:pt x="54" y="100"/>
                  </a:lnTo>
                  <a:lnTo>
                    <a:pt x="61" y="90"/>
                  </a:lnTo>
                  <a:lnTo>
                    <a:pt x="67" y="83"/>
                  </a:lnTo>
                  <a:lnTo>
                    <a:pt x="71" y="88"/>
                  </a:lnTo>
                  <a:lnTo>
                    <a:pt x="74" y="92"/>
                  </a:lnTo>
                  <a:lnTo>
                    <a:pt x="76" y="98"/>
                  </a:lnTo>
                  <a:lnTo>
                    <a:pt x="77" y="104"/>
                  </a:lnTo>
                  <a:lnTo>
                    <a:pt x="83" y="91"/>
                  </a:lnTo>
                  <a:lnTo>
                    <a:pt x="90" y="83"/>
                  </a:lnTo>
                  <a:lnTo>
                    <a:pt x="96" y="77"/>
                  </a:lnTo>
                  <a:lnTo>
                    <a:pt x="102" y="73"/>
                  </a:lnTo>
                  <a:lnTo>
                    <a:pt x="104" y="67"/>
                  </a:lnTo>
                  <a:lnTo>
                    <a:pt x="106" y="60"/>
                  </a:lnTo>
                  <a:lnTo>
                    <a:pt x="106" y="54"/>
                  </a:lnTo>
                  <a:lnTo>
                    <a:pt x="104" y="48"/>
                  </a:lnTo>
                  <a:lnTo>
                    <a:pt x="113" y="55"/>
                  </a:lnTo>
                  <a:lnTo>
                    <a:pt x="120" y="62"/>
                  </a:lnTo>
                  <a:lnTo>
                    <a:pt x="123" y="70"/>
                  </a:lnTo>
                  <a:lnTo>
                    <a:pt x="125" y="80"/>
                  </a:lnTo>
                  <a:lnTo>
                    <a:pt x="126" y="69"/>
                  </a:lnTo>
                  <a:lnTo>
                    <a:pt x="129" y="60"/>
                  </a:lnTo>
                  <a:lnTo>
                    <a:pt x="134" y="51"/>
                  </a:lnTo>
                  <a:lnTo>
                    <a:pt x="138" y="43"/>
                  </a:lnTo>
                  <a:lnTo>
                    <a:pt x="142" y="32"/>
                  </a:lnTo>
                  <a:lnTo>
                    <a:pt x="145" y="22"/>
                  </a:lnTo>
                  <a:lnTo>
                    <a:pt x="145" y="12"/>
                  </a:lnTo>
                  <a:lnTo>
                    <a:pt x="142" y="0"/>
                  </a:lnTo>
                  <a:lnTo>
                    <a:pt x="150" y="6"/>
                  </a:lnTo>
                  <a:lnTo>
                    <a:pt x="158" y="14"/>
                  </a:lnTo>
                  <a:lnTo>
                    <a:pt x="166" y="23"/>
                  </a:lnTo>
                  <a:lnTo>
                    <a:pt x="173" y="32"/>
                  </a:lnTo>
                  <a:lnTo>
                    <a:pt x="180" y="43"/>
                  </a:lnTo>
                  <a:lnTo>
                    <a:pt x="184" y="53"/>
                  </a:lnTo>
                  <a:lnTo>
                    <a:pt x="187" y="63"/>
                  </a:lnTo>
                  <a:lnTo>
                    <a:pt x="187" y="73"/>
                  </a:lnTo>
                  <a:lnTo>
                    <a:pt x="195" y="68"/>
                  </a:lnTo>
                  <a:lnTo>
                    <a:pt x="202" y="62"/>
                  </a:lnTo>
                  <a:lnTo>
                    <a:pt x="208" y="55"/>
                  </a:lnTo>
                  <a:lnTo>
                    <a:pt x="210" y="47"/>
                  </a:lnTo>
                  <a:lnTo>
                    <a:pt x="212" y="66"/>
                  </a:lnTo>
                  <a:lnTo>
                    <a:pt x="211" y="89"/>
                  </a:lnTo>
                  <a:lnTo>
                    <a:pt x="206" y="112"/>
                  </a:lnTo>
                  <a:lnTo>
                    <a:pt x="198" y="130"/>
                  </a:lnTo>
                  <a:lnTo>
                    <a:pt x="206" y="128"/>
                  </a:lnTo>
                  <a:lnTo>
                    <a:pt x="214" y="125"/>
                  </a:lnTo>
                  <a:lnTo>
                    <a:pt x="220" y="120"/>
                  </a:lnTo>
                  <a:lnTo>
                    <a:pt x="225" y="115"/>
                  </a:lnTo>
                  <a:lnTo>
                    <a:pt x="222" y="128"/>
                  </a:lnTo>
                  <a:lnTo>
                    <a:pt x="218" y="141"/>
                  </a:lnTo>
                  <a:lnTo>
                    <a:pt x="210" y="154"/>
                  </a:lnTo>
                  <a:lnTo>
                    <a:pt x="197" y="163"/>
                  </a:lnTo>
                  <a:lnTo>
                    <a:pt x="205" y="166"/>
                  </a:lnTo>
                  <a:lnTo>
                    <a:pt x="214" y="167"/>
                  </a:lnTo>
                  <a:lnTo>
                    <a:pt x="221" y="167"/>
                  </a:lnTo>
                  <a:lnTo>
                    <a:pt x="227" y="166"/>
                  </a:lnTo>
                  <a:lnTo>
                    <a:pt x="221" y="172"/>
                  </a:lnTo>
                  <a:lnTo>
                    <a:pt x="213" y="179"/>
                  </a:lnTo>
                  <a:lnTo>
                    <a:pt x="205" y="186"/>
                  </a:lnTo>
                  <a:lnTo>
                    <a:pt x="197" y="193"/>
                  </a:lnTo>
                  <a:lnTo>
                    <a:pt x="188" y="199"/>
                  </a:lnTo>
                  <a:lnTo>
                    <a:pt x="179" y="204"/>
                  </a:lnTo>
                  <a:lnTo>
                    <a:pt x="170" y="208"/>
                  </a:lnTo>
                  <a:lnTo>
                    <a:pt x="161" y="209"/>
                  </a:lnTo>
                  <a:lnTo>
                    <a:pt x="167" y="212"/>
                  </a:lnTo>
                  <a:lnTo>
                    <a:pt x="174" y="216"/>
                  </a:lnTo>
                  <a:lnTo>
                    <a:pt x="182" y="217"/>
                  </a:lnTo>
                  <a:lnTo>
                    <a:pt x="191" y="216"/>
                  </a:lnTo>
                  <a:lnTo>
                    <a:pt x="183" y="222"/>
                  </a:lnTo>
                  <a:lnTo>
                    <a:pt x="170" y="229"/>
                  </a:lnTo>
                  <a:lnTo>
                    <a:pt x="152" y="235"/>
                  </a:lnTo>
                  <a:lnTo>
                    <a:pt x="133" y="240"/>
                  </a:lnTo>
                  <a:lnTo>
                    <a:pt x="113" y="244"/>
                  </a:lnTo>
                  <a:lnTo>
                    <a:pt x="95" y="242"/>
                  </a:lnTo>
                  <a:lnTo>
                    <a:pt x="79" y="237"/>
                  </a:lnTo>
                  <a:lnTo>
                    <a:pt x="67" y="226"/>
                  </a:lnTo>
                  <a:lnTo>
                    <a:pt x="74" y="222"/>
                  </a:lnTo>
                  <a:lnTo>
                    <a:pt x="82" y="216"/>
                  </a:lnTo>
                  <a:lnTo>
                    <a:pt x="89" y="210"/>
                  </a:lnTo>
                  <a:lnTo>
                    <a:pt x="96" y="204"/>
                  </a:lnTo>
                  <a:lnTo>
                    <a:pt x="104" y="205"/>
                  </a:lnTo>
                  <a:lnTo>
                    <a:pt x="112" y="205"/>
                  </a:lnTo>
                  <a:lnTo>
                    <a:pt x="121" y="204"/>
                  </a:lnTo>
                  <a:lnTo>
                    <a:pt x="129" y="203"/>
                  </a:lnTo>
                  <a:lnTo>
                    <a:pt x="137" y="200"/>
                  </a:lnTo>
                  <a:lnTo>
                    <a:pt x="144" y="196"/>
                  </a:lnTo>
                  <a:lnTo>
                    <a:pt x="151" y="192"/>
                  </a:lnTo>
                  <a:lnTo>
                    <a:pt x="157" y="185"/>
                  </a:lnTo>
                  <a:lnTo>
                    <a:pt x="151" y="187"/>
                  </a:lnTo>
                  <a:lnTo>
                    <a:pt x="144" y="189"/>
                  </a:lnTo>
                  <a:lnTo>
                    <a:pt x="137" y="190"/>
                  </a:lnTo>
                  <a:lnTo>
                    <a:pt x="130" y="192"/>
                  </a:lnTo>
                  <a:lnTo>
                    <a:pt x="123" y="192"/>
                  </a:lnTo>
                  <a:lnTo>
                    <a:pt x="117" y="192"/>
                  </a:lnTo>
                  <a:lnTo>
                    <a:pt x="112" y="190"/>
                  </a:lnTo>
                  <a:lnTo>
                    <a:pt x="107" y="189"/>
                  </a:lnTo>
                  <a:lnTo>
                    <a:pt x="112" y="185"/>
                  </a:lnTo>
                  <a:lnTo>
                    <a:pt x="117" y="180"/>
                  </a:lnTo>
                  <a:lnTo>
                    <a:pt x="121" y="173"/>
                  </a:lnTo>
                  <a:lnTo>
                    <a:pt x="127" y="167"/>
                  </a:lnTo>
                  <a:lnTo>
                    <a:pt x="132" y="162"/>
                  </a:lnTo>
                  <a:lnTo>
                    <a:pt x="135" y="156"/>
                  </a:lnTo>
                  <a:lnTo>
                    <a:pt x="140" y="151"/>
                  </a:lnTo>
                  <a:lnTo>
                    <a:pt x="142" y="147"/>
                  </a:lnTo>
                  <a:lnTo>
                    <a:pt x="151" y="143"/>
                  </a:lnTo>
                  <a:lnTo>
                    <a:pt x="161" y="139"/>
                  </a:lnTo>
                  <a:lnTo>
                    <a:pt x="171" y="132"/>
                  </a:lnTo>
                  <a:lnTo>
                    <a:pt x="175" y="126"/>
                  </a:lnTo>
                  <a:lnTo>
                    <a:pt x="167" y="127"/>
                  </a:lnTo>
                  <a:lnTo>
                    <a:pt x="161" y="127"/>
                  </a:lnTo>
                  <a:lnTo>
                    <a:pt x="157" y="126"/>
                  </a:lnTo>
                  <a:lnTo>
                    <a:pt x="153" y="126"/>
                  </a:lnTo>
                  <a:lnTo>
                    <a:pt x="157" y="115"/>
                  </a:lnTo>
                  <a:lnTo>
                    <a:pt x="160" y="104"/>
                  </a:lnTo>
                  <a:lnTo>
                    <a:pt x="160" y="91"/>
                  </a:lnTo>
                  <a:lnTo>
                    <a:pt x="157" y="80"/>
                  </a:lnTo>
                  <a:lnTo>
                    <a:pt x="152" y="93"/>
                  </a:lnTo>
                  <a:lnTo>
                    <a:pt x="149" y="105"/>
                  </a:lnTo>
                  <a:lnTo>
                    <a:pt x="143" y="117"/>
                  </a:lnTo>
                  <a:lnTo>
                    <a:pt x="138" y="127"/>
                  </a:lnTo>
                  <a:lnTo>
                    <a:pt x="134" y="136"/>
                  </a:lnTo>
                  <a:lnTo>
                    <a:pt x="128" y="144"/>
                  </a:lnTo>
                  <a:lnTo>
                    <a:pt x="123" y="151"/>
                  </a:lnTo>
                  <a:lnTo>
                    <a:pt x="118" y="156"/>
                  </a:lnTo>
                  <a:lnTo>
                    <a:pt x="109" y="145"/>
                  </a:lnTo>
                  <a:lnTo>
                    <a:pt x="103" y="134"/>
                  </a:lnTo>
                  <a:lnTo>
                    <a:pt x="99" y="124"/>
                  </a:lnTo>
                  <a:lnTo>
                    <a:pt x="98" y="112"/>
                  </a:lnTo>
                  <a:lnTo>
                    <a:pt x="95" y="129"/>
                  </a:lnTo>
                  <a:lnTo>
                    <a:pt x="95" y="145"/>
                  </a:lnTo>
                  <a:lnTo>
                    <a:pt x="98" y="159"/>
                  </a:lnTo>
                  <a:lnTo>
                    <a:pt x="103" y="171"/>
                  </a:lnTo>
                  <a:lnTo>
                    <a:pt x="99" y="175"/>
                  </a:lnTo>
                  <a:lnTo>
                    <a:pt x="95" y="180"/>
                  </a:lnTo>
                  <a:lnTo>
                    <a:pt x="90" y="186"/>
                  </a:lnTo>
                  <a:lnTo>
                    <a:pt x="84" y="190"/>
                  </a:lnTo>
                  <a:lnTo>
                    <a:pt x="79" y="195"/>
                  </a:lnTo>
                  <a:lnTo>
                    <a:pt x="73" y="200"/>
                  </a:lnTo>
                  <a:lnTo>
                    <a:pt x="68" y="203"/>
                  </a:lnTo>
                  <a:lnTo>
                    <a:pt x="64" y="207"/>
                  </a:lnTo>
                  <a:lnTo>
                    <a:pt x="59" y="196"/>
                  </a:lnTo>
                  <a:lnTo>
                    <a:pt x="53" y="184"/>
                  </a:lnTo>
                  <a:lnTo>
                    <a:pt x="49" y="171"/>
                  </a:lnTo>
                  <a:lnTo>
                    <a:pt x="45" y="160"/>
                  </a:lnTo>
                  <a:lnTo>
                    <a:pt x="44" y="171"/>
                  </a:lnTo>
                  <a:lnTo>
                    <a:pt x="44" y="184"/>
                  </a:lnTo>
                  <a:lnTo>
                    <a:pt x="45" y="199"/>
                  </a:lnTo>
                  <a:lnTo>
                    <a:pt x="49" y="211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38" name="Line 11"/>
            <p:cNvSpPr/>
            <p:nvPr/>
          </p:nvSpPr>
          <p:spPr>
            <a:xfrm>
              <a:off x="1691" y="993"/>
              <a:ext cx="238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39" name="Oval 12"/>
            <p:cNvSpPr/>
            <p:nvPr/>
          </p:nvSpPr>
          <p:spPr>
            <a:xfrm>
              <a:off x="1311" y="661"/>
              <a:ext cx="420" cy="381"/>
            </a:xfrm>
            <a:prstGeom prst="ellipse">
              <a:avLst/>
            </a:prstGeom>
            <a:solidFill>
              <a:srgbClr val="FFFFFF"/>
            </a:solidFill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eaLnBrk="1" hangingPunct="1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240" name="Rectangle 13"/>
            <p:cNvSpPr/>
            <p:nvPr/>
          </p:nvSpPr>
          <p:spPr>
            <a:xfrm>
              <a:off x="1519" y="853"/>
              <a:ext cx="420" cy="381"/>
            </a:xfrm>
            <a:prstGeom prst="rect">
              <a:avLst/>
            </a:prstGeom>
            <a:solidFill>
              <a:srgbClr val="FFFFFF"/>
            </a:solidFill>
            <a:ln w="38100" cap="flat" cmpd="dbl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eaLnBrk="1" hangingPunct="1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241" name="Line 14"/>
            <p:cNvSpPr/>
            <p:nvPr/>
          </p:nvSpPr>
          <p:spPr>
            <a:xfrm>
              <a:off x="1801" y="764"/>
              <a:ext cx="1400" cy="0"/>
            </a:xfrm>
            <a:prstGeom prst="line">
              <a:avLst/>
            </a:prstGeom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42" name="Line 15"/>
            <p:cNvSpPr/>
            <p:nvPr/>
          </p:nvSpPr>
          <p:spPr>
            <a:xfrm flipH="1">
              <a:off x="1412" y="1115"/>
              <a:ext cx="2" cy="1381"/>
            </a:xfrm>
            <a:prstGeom prst="line">
              <a:avLst/>
            </a:prstGeom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8199" name="Group 16"/>
          <p:cNvGrpSpPr/>
          <p:nvPr/>
        </p:nvGrpSpPr>
        <p:grpSpPr>
          <a:xfrm>
            <a:off x="0" y="0"/>
            <a:ext cx="1752600" cy="1165225"/>
            <a:chOff x="1311" y="661"/>
            <a:chExt cx="2760" cy="1835"/>
          </a:xfrm>
        </p:grpSpPr>
        <p:sp>
          <p:nvSpPr>
            <p:cNvPr id="8225" name="Freeform 17"/>
            <p:cNvSpPr/>
            <p:nvPr/>
          </p:nvSpPr>
          <p:spPr>
            <a:xfrm flipV="1">
              <a:off x="1871" y="1231"/>
              <a:ext cx="1133" cy="324"/>
            </a:xfrm>
            <a:custGeom>
              <a:avLst/>
              <a:gdLst/>
              <a:ahLst/>
              <a:cxnLst>
                <a:cxn ang="0">
                  <a:pos x="331" y="4"/>
                </a:cxn>
                <a:cxn ang="0">
                  <a:pos x="225" y="3"/>
                </a:cxn>
                <a:cxn ang="0">
                  <a:pos x="132" y="21"/>
                </a:cxn>
                <a:cxn ang="0">
                  <a:pos x="55" y="59"/>
                </a:cxn>
                <a:cxn ang="0">
                  <a:pos x="10" y="109"/>
                </a:cxn>
                <a:cxn ang="0">
                  <a:pos x="7" y="181"/>
                </a:cxn>
                <a:cxn ang="0">
                  <a:pos x="78" y="254"/>
                </a:cxn>
                <a:cxn ang="0">
                  <a:pos x="174" y="286"/>
                </a:cxn>
                <a:cxn ang="0">
                  <a:pos x="210" y="305"/>
                </a:cxn>
                <a:cxn ang="0">
                  <a:pos x="242" y="316"/>
                </a:cxn>
                <a:cxn ang="0">
                  <a:pos x="291" y="324"/>
                </a:cxn>
                <a:cxn ang="0">
                  <a:pos x="254" y="301"/>
                </a:cxn>
                <a:cxn ang="0">
                  <a:pos x="279" y="294"/>
                </a:cxn>
                <a:cxn ang="0">
                  <a:pos x="334" y="289"/>
                </a:cxn>
                <a:cxn ang="0">
                  <a:pos x="398" y="274"/>
                </a:cxn>
                <a:cxn ang="0">
                  <a:pos x="466" y="254"/>
                </a:cxn>
                <a:cxn ang="0">
                  <a:pos x="526" y="231"/>
                </a:cxn>
                <a:cxn ang="0">
                  <a:pos x="575" y="209"/>
                </a:cxn>
                <a:cxn ang="0">
                  <a:pos x="623" y="184"/>
                </a:cxn>
                <a:cxn ang="0">
                  <a:pos x="676" y="156"/>
                </a:cxn>
                <a:cxn ang="0">
                  <a:pos x="732" y="130"/>
                </a:cxn>
                <a:cxn ang="0">
                  <a:pos x="795" y="110"/>
                </a:cxn>
                <a:cxn ang="0">
                  <a:pos x="861" y="96"/>
                </a:cxn>
                <a:cxn ang="0">
                  <a:pos x="890" y="115"/>
                </a:cxn>
                <a:cxn ang="0">
                  <a:pos x="932" y="125"/>
                </a:cxn>
                <a:cxn ang="0">
                  <a:pos x="949" y="120"/>
                </a:cxn>
                <a:cxn ang="0">
                  <a:pos x="913" y="106"/>
                </a:cxn>
                <a:cxn ang="0">
                  <a:pos x="908" y="90"/>
                </a:cxn>
                <a:cxn ang="0">
                  <a:pos x="975" y="76"/>
                </a:cxn>
                <a:cxn ang="0">
                  <a:pos x="1060" y="83"/>
                </a:cxn>
                <a:cxn ang="0">
                  <a:pos x="1133" y="104"/>
                </a:cxn>
                <a:cxn ang="0">
                  <a:pos x="1090" y="81"/>
                </a:cxn>
                <a:cxn ang="0">
                  <a:pos x="1038" y="68"/>
                </a:cxn>
                <a:cxn ang="0">
                  <a:pos x="975" y="64"/>
                </a:cxn>
                <a:cxn ang="0">
                  <a:pos x="911" y="66"/>
                </a:cxn>
                <a:cxn ang="0">
                  <a:pos x="849" y="74"/>
                </a:cxn>
                <a:cxn ang="0">
                  <a:pos x="791" y="84"/>
                </a:cxn>
                <a:cxn ang="0">
                  <a:pos x="736" y="100"/>
                </a:cxn>
                <a:cxn ang="0">
                  <a:pos x="688" y="119"/>
                </a:cxn>
                <a:cxn ang="0">
                  <a:pos x="645" y="139"/>
                </a:cxn>
                <a:cxn ang="0">
                  <a:pos x="585" y="169"/>
                </a:cxn>
                <a:cxn ang="0">
                  <a:pos x="514" y="205"/>
                </a:cxn>
                <a:cxn ang="0">
                  <a:pos x="490" y="189"/>
                </a:cxn>
                <a:cxn ang="0">
                  <a:pos x="479" y="184"/>
                </a:cxn>
                <a:cxn ang="0">
                  <a:pos x="459" y="205"/>
                </a:cxn>
                <a:cxn ang="0">
                  <a:pos x="453" y="228"/>
                </a:cxn>
                <a:cxn ang="0">
                  <a:pos x="369" y="256"/>
                </a:cxn>
                <a:cxn ang="0">
                  <a:pos x="280" y="269"/>
                </a:cxn>
                <a:cxn ang="0">
                  <a:pos x="196" y="265"/>
                </a:cxn>
                <a:cxn ang="0">
                  <a:pos x="125" y="251"/>
                </a:cxn>
                <a:cxn ang="0">
                  <a:pos x="78" y="231"/>
                </a:cxn>
                <a:cxn ang="0">
                  <a:pos x="65" y="209"/>
                </a:cxn>
                <a:cxn ang="0">
                  <a:pos x="89" y="190"/>
                </a:cxn>
                <a:cxn ang="0">
                  <a:pos x="124" y="185"/>
                </a:cxn>
                <a:cxn ang="0">
                  <a:pos x="100" y="176"/>
                </a:cxn>
                <a:cxn ang="0">
                  <a:pos x="69" y="178"/>
                </a:cxn>
                <a:cxn ang="0">
                  <a:pos x="30" y="148"/>
                </a:cxn>
                <a:cxn ang="0">
                  <a:pos x="76" y="69"/>
                </a:cxn>
                <a:cxn ang="0">
                  <a:pos x="194" y="26"/>
                </a:cxn>
                <a:cxn ang="0">
                  <a:pos x="295" y="19"/>
                </a:cxn>
                <a:cxn ang="0">
                  <a:pos x="367" y="28"/>
                </a:cxn>
                <a:cxn ang="0">
                  <a:pos x="420" y="40"/>
                </a:cxn>
              </a:cxnLst>
              <a:pathLst>
                <a:path w="825" h="259">
                  <a:moveTo>
                    <a:pt x="291" y="16"/>
                  </a:moveTo>
                  <a:lnTo>
                    <a:pt x="266" y="8"/>
                  </a:lnTo>
                  <a:lnTo>
                    <a:pt x="241" y="3"/>
                  </a:lnTo>
                  <a:lnTo>
                    <a:pt x="214" y="1"/>
                  </a:lnTo>
                  <a:lnTo>
                    <a:pt x="189" y="0"/>
                  </a:lnTo>
                  <a:lnTo>
                    <a:pt x="164" y="2"/>
                  </a:lnTo>
                  <a:lnTo>
                    <a:pt x="141" y="6"/>
                  </a:lnTo>
                  <a:lnTo>
                    <a:pt x="118" y="10"/>
                  </a:lnTo>
                  <a:lnTo>
                    <a:pt x="96" y="17"/>
                  </a:lnTo>
                  <a:lnTo>
                    <a:pt x="75" y="25"/>
                  </a:lnTo>
                  <a:lnTo>
                    <a:pt x="57" y="36"/>
                  </a:lnTo>
                  <a:lnTo>
                    <a:pt x="40" y="47"/>
                  </a:lnTo>
                  <a:lnTo>
                    <a:pt x="27" y="59"/>
                  </a:lnTo>
                  <a:lnTo>
                    <a:pt x="15" y="73"/>
                  </a:lnTo>
                  <a:lnTo>
                    <a:pt x="7" y="87"/>
                  </a:lnTo>
                  <a:lnTo>
                    <a:pt x="2" y="102"/>
                  </a:lnTo>
                  <a:lnTo>
                    <a:pt x="0" y="117"/>
                  </a:lnTo>
                  <a:lnTo>
                    <a:pt x="5" y="145"/>
                  </a:lnTo>
                  <a:lnTo>
                    <a:pt x="17" y="170"/>
                  </a:lnTo>
                  <a:lnTo>
                    <a:pt x="35" y="188"/>
                  </a:lnTo>
                  <a:lnTo>
                    <a:pt x="57" y="203"/>
                  </a:lnTo>
                  <a:lnTo>
                    <a:pt x="81" y="215"/>
                  </a:lnTo>
                  <a:lnTo>
                    <a:pt x="104" y="223"/>
                  </a:lnTo>
                  <a:lnTo>
                    <a:pt x="127" y="229"/>
                  </a:lnTo>
                  <a:lnTo>
                    <a:pt x="145" y="233"/>
                  </a:lnTo>
                  <a:lnTo>
                    <a:pt x="149" y="239"/>
                  </a:lnTo>
                  <a:lnTo>
                    <a:pt x="153" y="244"/>
                  </a:lnTo>
                  <a:lnTo>
                    <a:pt x="159" y="247"/>
                  </a:lnTo>
                  <a:lnTo>
                    <a:pt x="167" y="250"/>
                  </a:lnTo>
                  <a:lnTo>
                    <a:pt x="176" y="253"/>
                  </a:lnTo>
                  <a:lnTo>
                    <a:pt x="187" y="255"/>
                  </a:lnTo>
                  <a:lnTo>
                    <a:pt x="198" y="257"/>
                  </a:lnTo>
                  <a:lnTo>
                    <a:pt x="212" y="259"/>
                  </a:lnTo>
                  <a:lnTo>
                    <a:pt x="203" y="254"/>
                  </a:lnTo>
                  <a:lnTo>
                    <a:pt x="194" y="248"/>
                  </a:lnTo>
                  <a:lnTo>
                    <a:pt x="185" y="241"/>
                  </a:lnTo>
                  <a:lnTo>
                    <a:pt x="182" y="234"/>
                  </a:lnTo>
                  <a:lnTo>
                    <a:pt x="191" y="235"/>
                  </a:lnTo>
                  <a:lnTo>
                    <a:pt x="203" y="235"/>
                  </a:lnTo>
                  <a:lnTo>
                    <a:pt x="215" y="235"/>
                  </a:lnTo>
                  <a:lnTo>
                    <a:pt x="229" y="233"/>
                  </a:lnTo>
                  <a:lnTo>
                    <a:pt x="243" y="231"/>
                  </a:lnTo>
                  <a:lnTo>
                    <a:pt x="259" y="227"/>
                  </a:lnTo>
                  <a:lnTo>
                    <a:pt x="274" y="224"/>
                  </a:lnTo>
                  <a:lnTo>
                    <a:pt x="290" y="219"/>
                  </a:lnTo>
                  <a:lnTo>
                    <a:pt x="306" y="215"/>
                  </a:lnTo>
                  <a:lnTo>
                    <a:pt x="322" y="209"/>
                  </a:lnTo>
                  <a:lnTo>
                    <a:pt x="339" y="203"/>
                  </a:lnTo>
                  <a:lnTo>
                    <a:pt x="355" y="197"/>
                  </a:lnTo>
                  <a:lnTo>
                    <a:pt x="368" y="192"/>
                  </a:lnTo>
                  <a:lnTo>
                    <a:pt x="383" y="185"/>
                  </a:lnTo>
                  <a:lnTo>
                    <a:pt x="396" y="179"/>
                  </a:lnTo>
                  <a:lnTo>
                    <a:pt x="408" y="173"/>
                  </a:lnTo>
                  <a:lnTo>
                    <a:pt x="419" y="167"/>
                  </a:lnTo>
                  <a:lnTo>
                    <a:pt x="429" y="160"/>
                  </a:lnTo>
                  <a:lnTo>
                    <a:pt x="442" y="153"/>
                  </a:lnTo>
                  <a:lnTo>
                    <a:pt x="454" y="147"/>
                  </a:lnTo>
                  <a:lnTo>
                    <a:pt x="466" y="138"/>
                  </a:lnTo>
                  <a:lnTo>
                    <a:pt x="479" y="132"/>
                  </a:lnTo>
                  <a:lnTo>
                    <a:pt x="492" y="125"/>
                  </a:lnTo>
                  <a:lnTo>
                    <a:pt x="505" y="118"/>
                  </a:lnTo>
                  <a:lnTo>
                    <a:pt x="519" y="111"/>
                  </a:lnTo>
                  <a:lnTo>
                    <a:pt x="533" y="104"/>
                  </a:lnTo>
                  <a:lnTo>
                    <a:pt x="548" y="98"/>
                  </a:lnTo>
                  <a:lnTo>
                    <a:pt x="563" y="92"/>
                  </a:lnTo>
                  <a:lnTo>
                    <a:pt x="579" y="88"/>
                  </a:lnTo>
                  <a:lnTo>
                    <a:pt x="594" y="83"/>
                  </a:lnTo>
                  <a:lnTo>
                    <a:pt x="611" y="80"/>
                  </a:lnTo>
                  <a:lnTo>
                    <a:pt x="627" y="77"/>
                  </a:lnTo>
                  <a:lnTo>
                    <a:pt x="633" y="82"/>
                  </a:lnTo>
                  <a:lnTo>
                    <a:pt x="640" y="88"/>
                  </a:lnTo>
                  <a:lnTo>
                    <a:pt x="648" y="92"/>
                  </a:lnTo>
                  <a:lnTo>
                    <a:pt x="658" y="97"/>
                  </a:lnTo>
                  <a:lnTo>
                    <a:pt x="668" y="99"/>
                  </a:lnTo>
                  <a:lnTo>
                    <a:pt x="679" y="100"/>
                  </a:lnTo>
                  <a:lnTo>
                    <a:pt x="691" y="99"/>
                  </a:lnTo>
                  <a:lnTo>
                    <a:pt x="702" y="96"/>
                  </a:lnTo>
                  <a:lnTo>
                    <a:pt x="691" y="96"/>
                  </a:lnTo>
                  <a:lnTo>
                    <a:pt x="680" y="93"/>
                  </a:lnTo>
                  <a:lnTo>
                    <a:pt x="671" y="90"/>
                  </a:lnTo>
                  <a:lnTo>
                    <a:pt x="665" y="85"/>
                  </a:lnTo>
                  <a:lnTo>
                    <a:pt x="661" y="81"/>
                  </a:lnTo>
                  <a:lnTo>
                    <a:pt x="660" y="76"/>
                  </a:lnTo>
                  <a:lnTo>
                    <a:pt x="661" y="72"/>
                  </a:lnTo>
                  <a:lnTo>
                    <a:pt x="667" y="69"/>
                  </a:lnTo>
                  <a:lnTo>
                    <a:pt x="688" y="65"/>
                  </a:lnTo>
                  <a:lnTo>
                    <a:pt x="710" y="61"/>
                  </a:lnTo>
                  <a:lnTo>
                    <a:pt x="732" y="61"/>
                  </a:lnTo>
                  <a:lnTo>
                    <a:pt x="753" y="62"/>
                  </a:lnTo>
                  <a:lnTo>
                    <a:pt x="772" y="66"/>
                  </a:lnTo>
                  <a:lnTo>
                    <a:pt x="792" y="70"/>
                  </a:lnTo>
                  <a:lnTo>
                    <a:pt x="809" y="76"/>
                  </a:lnTo>
                  <a:lnTo>
                    <a:pt x="825" y="83"/>
                  </a:lnTo>
                  <a:lnTo>
                    <a:pt x="821" y="76"/>
                  </a:lnTo>
                  <a:lnTo>
                    <a:pt x="807" y="70"/>
                  </a:lnTo>
                  <a:lnTo>
                    <a:pt x="794" y="65"/>
                  </a:lnTo>
                  <a:lnTo>
                    <a:pt x="782" y="60"/>
                  </a:lnTo>
                  <a:lnTo>
                    <a:pt x="769" y="57"/>
                  </a:lnTo>
                  <a:lnTo>
                    <a:pt x="756" y="54"/>
                  </a:lnTo>
                  <a:lnTo>
                    <a:pt x="741" y="52"/>
                  </a:lnTo>
                  <a:lnTo>
                    <a:pt x="726" y="51"/>
                  </a:lnTo>
                  <a:lnTo>
                    <a:pt x="710" y="51"/>
                  </a:lnTo>
                  <a:lnTo>
                    <a:pt x="694" y="51"/>
                  </a:lnTo>
                  <a:lnTo>
                    <a:pt x="679" y="52"/>
                  </a:lnTo>
                  <a:lnTo>
                    <a:pt x="663" y="53"/>
                  </a:lnTo>
                  <a:lnTo>
                    <a:pt x="648" y="54"/>
                  </a:lnTo>
                  <a:lnTo>
                    <a:pt x="633" y="57"/>
                  </a:lnTo>
                  <a:lnTo>
                    <a:pt x="618" y="59"/>
                  </a:lnTo>
                  <a:lnTo>
                    <a:pt x="603" y="61"/>
                  </a:lnTo>
                  <a:lnTo>
                    <a:pt x="589" y="63"/>
                  </a:lnTo>
                  <a:lnTo>
                    <a:pt x="576" y="67"/>
                  </a:lnTo>
                  <a:lnTo>
                    <a:pt x="562" y="70"/>
                  </a:lnTo>
                  <a:lnTo>
                    <a:pt x="549" y="75"/>
                  </a:lnTo>
                  <a:lnTo>
                    <a:pt x="536" y="80"/>
                  </a:lnTo>
                  <a:lnTo>
                    <a:pt x="524" y="84"/>
                  </a:lnTo>
                  <a:lnTo>
                    <a:pt x="512" y="89"/>
                  </a:lnTo>
                  <a:lnTo>
                    <a:pt x="501" y="95"/>
                  </a:lnTo>
                  <a:lnTo>
                    <a:pt x="489" y="100"/>
                  </a:lnTo>
                  <a:lnTo>
                    <a:pt x="480" y="105"/>
                  </a:lnTo>
                  <a:lnTo>
                    <a:pt x="470" y="111"/>
                  </a:lnTo>
                  <a:lnTo>
                    <a:pt x="457" y="118"/>
                  </a:lnTo>
                  <a:lnTo>
                    <a:pt x="442" y="126"/>
                  </a:lnTo>
                  <a:lnTo>
                    <a:pt x="426" y="135"/>
                  </a:lnTo>
                  <a:lnTo>
                    <a:pt x="410" y="144"/>
                  </a:lnTo>
                  <a:lnTo>
                    <a:pt x="393" y="153"/>
                  </a:lnTo>
                  <a:lnTo>
                    <a:pt x="374" y="164"/>
                  </a:lnTo>
                  <a:lnTo>
                    <a:pt x="358" y="167"/>
                  </a:lnTo>
                  <a:lnTo>
                    <a:pt x="353" y="162"/>
                  </a:lnTo>
                  <a:lnTo>
                    <a:pt x="357" y="151"/>
                  </a:lnTo>
                  <a:lnTo>
                    <a:pt x="365" y="138"/>
                  </a:lnTo>
                  <a:lnTo>
                    <a:pt x="357" y="142"/>
                  </a:lnTo>
                  <a:lnTo>
                    <a:pt x="349" y="147"/>
                  </a:lnTo>
                  <a:lnTo>
                    <a:pt x="343" y="151"/>
                  </a:lnTo>
                  <a:lnTo>
                    <a:pt x="337" y="158"/>
                  </a:lnTo>
                  <a:lnTo>
                    <a:pt x="334" y="164"/>
                  </a:lnTo>
                  <a:lnTo>
                    <a:pt x="332" y="171"/>
                  </a:lnTo>
                  <a:lnTo>
                    <a:pt x="330" y="177"/>
                  </a:lnTo>
                  <a:lnTo>
                    <a:pt x="330" y="182"/>
                  </a:lnTo>
                  <a:lnTo>
                    <a:pt x="311" y="192"/>
                  </a:lnTo>
                  <a:lnTo>
                    <a:pt x="290" y="200"/>
                  </a:lnTo>
                  <a:lnTo>
                    <a:pt x="269" y="205"/>
                  </a:lnTo>
                  <a:lnTo>
                    <a:pt x="248" y="210"/>
                  </a:lnTo>
                  <a:lnTo>
                    <a:pt x="226" y="212"/>
                  </a:lnTo>
                  <a:lnTo>
                    <a:pt x="204" y="215"/>
                  </a:lnTo>
                  <a:lnTo>
                    <a:pt x="183" y="215"/>
                  </a:lnTo>
                  <a:lnTo>
                    <a:pt x="162" y="214"/>
                  </a:lnTo>
                  <a:lnTo>
                    <a:pt x="143" y="212"/>
                  </a:lnTo>
                  <a:lnTo>
                    <a:pt x="124" y="209"/>
                  </a:lnTo>
                  <a:lnTo>
                    <a:pt x="107" y="205"/>
                  </a:lnTo>
                  <a:lnTo>
                    <a:pt x="91" y="201"/>
                  </a:lnTo>
                  <a:lnTo>
                    <a:pt x="77" y="196"/>
                  </a:lnTo>
                  <a:lnTo>
                    <a:pt x="66" y="190"/>
                  </a:lnTo>
                  <a:lnTo>
                    <a:pt x="57" y="185"/>
                  </a:lnTo>
                  <a:lnTo>
                    <a:pt x="50" y="179"/>
                  </a:lnTo>
                  <a:lnTo>
                    <a:pt x="47" y="173"/>
                  </a:lnTo>
                  <a:lnTo>
                    <a:pt x="47" y="167"/>
                  </a:lnTo>
                  <a:lnTo>
                    <a:pt x="51" y="162"/>
                  </a:lnTo>
                  <a:lnTo>
                    <a:pt x="57" y="156"/>
                  </a:lnTo>
                  <a:lnTo>
                    <a:pt x="65" y="152"/>
                  </a:lnTo>
                  <a:lnTo>
                    <a:pt x="73" y="149"/>
                  </a:lnTo>
                  <a:lnTo>
                    <a:pt x="82" y="148"/>
                  </a:lnTo>
                  <a:lnTo>
                    <a:pt x="90" y="148"/>
                  </a:lnTo>
                  <a:lnTo>
                    <a:pt x="84" y="144"/>
                  </a:lnTo>
                  <a:lnTo>
                    <a:pt x="78" y="142"/>
                  </a:lnTo>
                  <a:lnTo>
                    <a:pt x="73" y="141"/>
                  </a:lnTo>
                  <a:lnTo>
                    <a:pt x="66" y="141"/>
                  </a:lnTo>
                  <a:lnTo>
                    <a:pt x="58" y="141"/>
                  </a:lnTo>
                  <a:lnTo>
                    <a:pt x="50" y="142"/>
                  </a:lnTo>
                  <a:lnTo>
                    <a:pt x="39" y="143"/>
                  </a:lnTo>
                  <a:lnTo>
                    <a:pt x="28" y="143"/>
                  </a:lnTo>
                  <a:lnTo>
                    <a:pt x="22" y="118"/>
                  </a:lnTo>
                  <a:lnTo>
                    <a:pt x="25" y="93"/>
                  </a:lnTo>
                  <a:lnTo>
                    <a:pt x="37" y="74"/>
                  </a:lnTo>
                  <a:lnTo>
                    <a:pt x="55" y="55"/>
                  </a:lnTo>
                  <a:lnTo>
                    <a:pt x="80" y="40"/>
                  </a:lnTo>
                  <a:lnTo>
                    <a:pt x="108" y="29"/>
                  </a:lnTo>
                  <a:lnTo>
                    <a:pt x="141" y="21"/>
                  </a:lnTo>
                  <a:lnTo>
                    <a:pt x="175" y="16"/>
                  </a:lnTo>
                  <a:lnTo>
                    <a:pt x="196" y="15"/>
                  </a:lnTo>
                  <a:lnTo>
                    <a:pt x="215" y="15"/>
                  </a:lnTo>
                  <a:lnTo>
                    <a:pt x="234" y="17"/>
                  </a:lnTo>
                  <a:lnTo>
                    <a:pt x="251" y="18"/>
                  </a:lnTo>
                  <a:lnTo>
                    <a:pt x="267" y="22"/>
                  </a:lnTo>
                  <a:lnTo>
                    <a:pt x="282" y="25"/>
                  </a:lnTo>
                  <a:lnTo>
                    <a:pt x="295" y="29"/>
                  </a:lnTo>
                  <a:lnTo>
                    <a:pt x="306" y="32"/>
                  </a:lnTo>
                  <a:lnTo>
                    <a:pt x="291" y="16"/>
                  </a:lnTo>
                  <a:close/>
                </a:path>
              </a:pathLst>
            </a:custGeom>
            <a:solidFill>
              <a:srgbClr val="4F261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26" name="Freeform 18"/>
            <p:cNvSpPr/>
            <p:nvPr/>
          </p:nvSpPr>
          <p:spPr>
            <a:xfrm flipV="1">
              <a:off x="2520" y="1134"/>
              <a:ext cx="319" cy="292"/>
            </a:xfrm>
            <a:custGeom>
              <a:avLst/>
              <a:gdLst/>
              <a:ahLst/>
              <a:cxnLst>
                <a:cxn ang="0">
                  <a:pos x="115" y="15"/>
                </a:cxn>
                <a:cxn ang="0">
                  <a:pos x="165" y="0"/>
                </a:cxn>
                <a:cxn ang="0">
                  <a:pos x="230" y="17"/>
                </a:cxn>
                <a:cxn ang="0">
                  <a:pos x="196" y="22"/>
                </a:cxn>
                <a:cxn ang="0">
                  <a:pos x="222" y="39"/>
                </a:cxn>
                <a:cxn ang="0">
                  <a:pos x="271" y="66"/>
                </a:cxn>
                <a:cxn ang="0">
                  <a:pos x="299" y="99"/>
                </a:cxn>
                <a:cxn ang="0">
                  <a:pos x="263" y="99"/>
                </a:cxn>
                <a:cxn ang="0">
                  <a:pos x="282" y="117"/>
                </a:cxn>
                <a:cxn ang="0">
                  <a:pos x="309" y="155"/>
                </a:cxn>
                <a:cxn ang="0">
                  <a:pos x="319" y="188"/>
                </a:cxn>
                <a:cxn ang="0">
                  <a:pos x="285" y="180"/>
                </a:cxn>
                <a:cxn ang="0">
                  <a:pos x="277" y="206"/>
                </a:cxn>
                <a:cxn ang="0">
                  <a:pos x="258" y="256"/>
                </a:cxn>
                <a:cxn ang="0">
                  <a:pos x="228" y="292"/>
                </a:cxn>
                <a:cxn ang="0">
                  <a:pos x="221" y="258"/>
                </a:cxn>
                <a:cxn ang="0">
                  <a:pos x="188" y="233"/>
                </a:cxn>
                <a:cxn ang="0">
                  <a:pos x="169" y="221"/>
                </a:cxn>
                <a:cxn ang="0">
                  <a:pos x="169" y="247"/>
                </a:cxn>
                <a:cxn ang="0">
                  <a:pos x="142" y="235"/>
                </a:cxn>
                <a:cxn ang="0">
                  <a:pos x="116" y="215"/>
                </a:cxn>
                <a:cxn ang="0">
                  <a:pos x="104" y="200"/>
                </a:cxn>
                <a:cxn ang="0">
                  <a:pos x="95" y="216"/>
                </a:cxn>
                <a:cxn ang="0">
                  <a:pos x="68" y="196"/>
                </a:cxn>
                <a:cxn ang="0">
                  <a:pos x="42" y="165"/>
                </a:cxn>
                <a:cxn ang="0">
                  <a:pos x="29" y="146"/>
                </a:cxn>
                <a:cxn ang="0">
                  <a:pos x="16" y="165"/>
                </a:cxn>
                <a:cxn ang="0">
                  <a:pos x="0" y="95"/>
                </a:cxn>
                <a:cxn ang="0">
                  <a:pos x="34" y="42"/>
                </a:cxn>
                <a:cxn ang="0">
                  <a:pos x="80" y="56"/>
                </a:cxn>
                <a:cxn ang="0">
                  <a:pos x="70" y="119"/>
                </a:cxn>
                <a:cxn ang="0">
                  <a:pos x="93" y="70"/>
                </a:cxn>
                <a:cxn ang="0">
                  <a:pos x="138" y="87"/>
                </a:cxn>
                <a:cxn ang="0">
                  <a:pos x="146" y="115"/>
                </a:cxn>
                <a:cxn ang="0">
                  <a:pos x="134" y="162"/>
                </a:cxn>
                <a:cxn ang="0">
                  <a:pos x="153" y="132"/>
                </a:cxn>
                <a:cxn ang="0">
                  <a:pos x="180" y="142"/>
                </a:cxn>
                <a:cxn ang="0">
                  <a:pos x="204" y="172"/>
                </a:cxn>
                <a:cxn ang="0">
                  <a:pos x="222" y="208"/>
                </a:cxn>
                <a:cxn ang="0">
                  <a:pos x="211" y="165"/>
                </a:cxn>
                <a:cxn ang="0">
                  <a:pos x="222" y="152"/>
                </a:cxn>
                <a:cxn ang="0">
                  <a:pos x="239" y="151"/>
                </a:cxn>
                <a:cxn ang="0">
                  <a:pos x="217" y="135"/>
                </a:cxn>
                <a:cxn ang="0">
                  <a:pos x="196" y="130"/>
                </a:cxn>
                <a:cxn ang="0">
                  <a:pos x="177" y="102"/>
                </a:cxn>
                <a:cxn ang="0">
                  <a:pos x="170" y="85"/>
                </a:cxn>
                <a:cxn ang="0">
                  <a:pos x="194" y="79"/>
                </a:cxn>
                <a:cxn ang="0">
                  <a:pos x="215" y="85"/>
                </a:cxn>
                <a:cxn ang="0">
                  <a:pos x="209" y="76"/>
                </a:cxn>
                <a:cxn ang="0">
                  <a:pos x="180" y="59"/>
                </a:cxn>
                <a:cxn ang="0">
                  <a:pos x="149" y="62"/>
                </a:cxn>
                <a:cxn ang="0">
                  <a:pos x="128" y="50"/>
                </a:cxn>
                <a:cxn ang="0">
                  <a:pos x="108" y="37"/>
                </a:cxn>
              </a:cxnLst>
              <a:pathLst>
                <a:path w="234" h="234">
                  <a:moveTo>
                    <a:pt x="73" y="25"/>
                  </a:moveTo>
                  <a:lnTo>
                    <a:pt x="77" y="19"/>
                  </a:lnTo>
                  <a:lnTo>
                    <a:pt x="84" y="12"/>
                  </a:lnTo>
                  <a:lnTo>
                    <a:pt x="94" y="7"/>
                  </a:lnTo>
                  <a:lnTo>
                    <a:pt x="107" y="2"/>
                  </a:lnTo>
                  <a:lnTo>
                    <a:pt x="121" y="0"/>
                  </a:lnTo>
                  <a:lnTo>
                    <a:pt x="136" y="1"/>
                  </a:lnTo>
                  <a:lnTo>
                    <a:pt x="152" y="4"/>
                  </a:lnTo>
                  <a:lnTo>
                    <a:pt x="169" y="14"/>
                  </a:lnTo>
                  <a:lnTo>
                    <a:pt x="160" y="15"/>
                  </a:lnTo>
                  <a:lnTo>
                    <a:pt x="152" y="16"/>
                  </a:lnTo>
                  <a:lnTo>
                    <a:pt x="144" y="18"/>
                  </a:lnTo>
                  <a:lnTo>
                    <a:pt x="136" y="22"/>
                  </a:lnTo>
                  <a:lnTo>
                    <a:pt x="150" y="26"/>
                  </a:lnTo>
                  <a:lnTo>
                    <a:pt x="163" y="31"/>
                  </a:lnTo>
                  <a:lnTo>
                    <a:pt x="177" y="38"/>
                  </a:lnTo>
                  <a:lnTo>
                    <a:pt x="189" y="45"/>
                  </a:lnTo>
                  <a:lnTo>
                    <a:pt x="199" y="53"/>
                  </a:lnTo>
                  <a:lnTo>
                    <a:pt x="208" y="62"/>
                  </a:lnTo>
                  <a:lnTo>
                    <a:pt x="215" y="70"/>
                  </a:lnTo>
                  <a:lnTo>
                    <a:pt x="219" y="79"/>
                  </a:lnTo>
                  <a:lnTo>
                    <a:pt x="211" y="79"/>
                  </a:lnTo>
                  <a:lnTo>
                    <a:pt x="203" y="80"/>
                  </a:lnTo>
                  <a:lnTo>
                    <a:pt x="193" y="79"/>
                  </a:lnTo>
                  <a:lnTo>
                    <a:pt x="186" y="78"/>
                  </a:lnTo>
                  <a:lnTo>
                    <a:pt x="197" y="85"/>
                  </a:lnTo>
                  <a:lnTo>
                    <a:pt x="207" y="94"/>
                  </a:lnTo>
                  <a:lnTo>
                    <a:pt x="215" y="105"/>
                  </a:lnTo>
                  <a:lnTo>
                    <a:pt x="222" y="114"/>
                  </a:lnTo>
                  <a:lnTo>
                    <a:pt x="227" y="124"/>
                  </a:lnTo>
                  <a:lnTo>
                    <a:pt x="231" y="135"/>
                  </a:lnTo>
                  <a:lnTo>
                    <a:pt x="234" y="144"/>
                  </a:lnTo>
                  <a:lnTo>
                    <a:pt x="234" y="151"/>
                  </a:lnTo>
                  <a:lnTo>
                    <a:pt x="224" y="149"/>
                  </a:lnTo>
                  <a:lnTo>
                    <a:pt x="216" y="146"/>
                  </a:lnTo>
                  <a:lnTo>
                    <a:pt x="209" y="144"/>
                  </a:lnTo>
                  <a:lnTo>
                    <a:pt x="203" y="141"/>
                  </a:lnTo>
                  <a:lnTo>
                    <a:pt x="204" y="152"/>
                  </a:lnTo>
                  <a:lnTo>
                    <a:pt x="203" y="165"/>
                  </a:lnTo>
                  <a:lnTo>
                    <a:pt x="199" y="177"/>
                  </a:lnTo>
                  <a:lnTo>
                    <a:pt x="195" y="191"/>
                  </a:lnTo>
                  <a:lnTo>
                    <a:pt x="189" y="205"/>
                  </a:lnTo>
                  <a:lnTo>
                    <a:pt x="182" y="217"/>
                  </a:lnTo>
                  <a:lnTo>
                    <a:pt x="174" y="227"/>
                  </a:lnTo>
                  <a:lnTo>
                    <a:pt x="167" y="234"/>
                  </a:lnTo>
                  <a:lnTo>
                    <a:pt x="170" y="224"/>
                  </a:lnTo>
                  <a:lnTo>
                    <a:pt x="168" y="216"/>
                  </a:lnTo>
                  <a:lnTo>
                    <a:pt x="162" y="207"/>
                  </a:lnTo>
                  <a:lnTo>
                    <a:pt x="155" y="201"/>
                  </a:lnTo>
                  <a:lnTo>
                    <a:pt x="147" y="194"/>
                  </a:lnTo>
                  <a:lnTo>
                    <a:pt x="138" y="187"/>
                  </a:lnTo>
                  <a:lnTo>
                    <a:pt x="131" y="180"/>
                  </a:lnTo>
                  <a:lnTo>
                    <a:pt x="127" y="172"/>
                  </a:lnTo>
                  <a:lnTo>
                    <a:pt x="124" y="177"/>
                  </a:lnTo>
                  <a:lnTo>
                    <a:pt x="123" y="183"/>
                  </a:lnTo>
                  <a:lnTo>
                    <a:pt x="123" y="190"/>
                  </a:lnTo>
                  <a:lnTo>
                    <a:pt x="124" y="198"/>
                  </a:lnTo>
                  <a:lnTo>
                    <a:pt x="117" y="195"/>
                  </a:lnTo>
                  <a:lnTo>
                    <a:pt x="111" y="191"/>
                  </a:lnTo>
                  <a:lnTo>
                    <a:pt x="104" y="188"/>
                  </a:lnTo>
                  <a:lnTo>
                    <a:pt x="97" y="183"/>
                  </a:lnTo>
                  <a:lnTo>
                    <a:pt x="90" y="179"/>
                  </a:lnTo>
                  <a:lnTo>
                    <a:pt x="85" y="172"/>
                  </a:lnTo>
                  <a:lnTo>
                    <a:pt x="82" y="165"/>
                  </a:lnTo>
                  <a:lnTo>
                    <a:pt x="79" y="156"/>
                  </a:lnTo>
                  <a:lnTo>
                    <a:pt x="76" y="160"/>
                  </a:lnTo>
                  <a:lnTo>
                    <a:pt x="74" y="165"/>
                  </a:lnTo>
                  <a:lnTo>
                    <a:pt x="71" y="169"/>
                  </a:lnTo>
                  <a:lnTo>
                    <a:pt x="70" y="173"/>
                  </a:lnTo>
                  <a:lnTo>
                    <a:pt x="63" y="168"/>
                  </a:lnTo>
                  <a:lnTo>
                    <a:pt x="56" y="164"/>
                  </a:lnTo>
                  <a:lnTo>
                    <a:pt x="50" y="157"/>
                  </a:lnTo>
                  <a:lnTo>
                    <a:pt x="41" y="150"/>
                  </a:lnTo>
                  <a:lnTo>
                    <a:pt x="36" y="142"/>
                  </a:lnTo>
                  <a:lnTo>
                    <a:pt x="31" y="132"/>
                  </a:lnTo>
                  <a:lnTo>
                    <a:pt x="28" y="122"/>
                  </a:lnTo>
                  <a:lnTo>
                    <a:pt x="26" y="111"/>
                  </a:lnTo>
                  <a:lnTo>
                    <a:pt x="21" y="117"/>
                  </a:lnTo>
                  <a:lnTo>
                    <a:pt x="16" y="123"/>
                  </a:lnTo>
                  <a:lnTo>
                    <a:pt x="13" y="129"/>
                  </a:lnTo>
                  <a:lnTo>
                    <a:pt x="12" y="132"/>
                  </a:lnTo>
                  <a:lnTo>
                    <a:pt x="5" y="115"/>
                  </a:lnTo>
                  <a:lnTo>
                    <a:pt x="0" y="95"/>
                  </a:lnTo>
                  <a:lnTo>
                    <a:pt x="0" y="76"/>
                  </a:lnTo>
                  <a:lnTo>
                    <a:pt x="3" y="59"/>
                  </a:lnTo>
                  <a:lnTo>
                    <a:pt x="13" y="44"/>
                  </a:lnTo>
                  <a:lnTo>
                    <a:pt x="25" y="34"/>
                  </a:lnTo>
                  <a:lnTo>
                    <a:pt x="44" y="31"/>
                  </a:lnTo>
                  <a:lnTo>
                    <a:pt x="68" y="37"/>
                  </a:lnTo>
                  <a:lnTo>
                    <a:pt x="59" y="45"/>
                  </a:lnTo>
                  <a:lnTo>
                    <a:pt x="50" y="60"/>
                  </a:lnTo>
                  <a:lnTo>
                    <a:pt x="45" y="77"/>
                  </a:lnTo>
                  <a:lnTo>
                    <a:pt x="51" y="95"/>
                  </a:lnTo>
                  <a:lnTo>
                    <a:pt x="54" y="82"/>
                  </a:lnTo>
                  <a:lnTo>
                    <a:pt x="59" y="67"/>
                  </a:lnTo>
                  <a:lnTo>
                    <a:pt x="68" y="56"/>
                  </a:lnTo>
                  <a:lnTo>
                    <a:pt x="84" y="53"/>
                  </a:lnTo>
                  <a:lnTo>
                    <a:pt x="93" y="62"/>
                  </a:lnTo>
                  <a:lnTo>
                    <a:pt x="101" y="70"/>
                  </a:lnTo>
                  <a:lnTo>
                    <a:pt x="109" y="78"/>
                  </a:lnTo>
                  <a:lnTo>
                    <a:pt x="114" y="86"/>
                  </a:lnTo>
                  <a:lnTo>
                    <a:pt x="107" y="92"/>
                  </a:lnTo>
                  <a:lnTo>
                    <a:pt x="101" y="100"/>
                  </a:lnTo>
                  <a:lnTo>
                    <a:pt x="98" y="113"/>
                  </a:lnTo>
                  <a:lnTo>
                    <a:pt x="98" y="130"/>
                  </a:lnTo>
                  <a:lnTo>
                    <a:pt x="102" y="120"/>
                  </a:lnTo>
                  <a:lnTo>
                    <a:pt x="107" y="112"/>
                  </a:lnTo>
                  <a:lnTo>
                    <a:pt x="112" y="106"/>
                  </a:lnTo>
                  <a:lnTo>
                    <a:pt x="117" y="104"/>
                  </a:lnTo>
                  <a:lnTo>
                    <a:pt x="125" y="108"/>
                  </a:lnTo>
                  <a:lnTo>
                    <a:pt x="132" y="114"/>
                  </a:lnTo>
                  <a:lnTo>
                    <a:pt x="138" y="122"/>
                  </a:lnTo>
                  <a:lnTo>
                    <a:pt x="144" y="130"/>
                  </a:lnTo>
                  <a:lnTo>
                    <a:pt x="150" y="138"/>
                  </a:lnTo>
                  <a:lnTo>
                    <a:pt x="154" y="147"/>
                  </a:lnTo>
                  <a:lnTo>
                    <a:pt x="159" y="158"/>
                  </a:lnTo>
                  <a:lnTo>
                    <a:pt x="163" y="167"/>
                  </a:lnTo>
                  <a:lnTo>
                    <a:pt x="161" y="152"/>
                  </a:lnTo>
                  <a:lnTo>
                    <a:pt x="159" y="141"/>
                  </a:lnTo>
                  <a:lnTo>
                    <a:pt x="155" y="132"/>
                  </a:lnTo>
                  <a:lnTo>
                    <a:pt x="152" y="124"/>
                  </a:lnTo>
                  <a:lnTo>
                    <a:pt x="157" y="121"/>
                  </a:lnTo>
                  <a:lnTo>
                    <a:pt x="163" y="122"/>
                  </a:lnTo>
                  <a:lnTo>
                    <a:pt x="170" y="126"/>
                  </a:lnTo>
                  <a:lnTo>
                    <a:pt x="178" y="128"/>
                  </a:lnTo>
                  <a:lnTo>
                    <a:pt x="175" y="121"/>
                  </a:lnTo>
                  <a:lnTo>
                    <a:pt x="170" y="115"/>
                  </a:lnTo>
                  <a:lnTo>
                    <a:pt x="165" y="112"/>
                  </a:lnTo>
                  <a:lnTo>
                    <a:pt x="159" y="108"/>
                  </a:lnTo>
                  <a:lnTo>
                    <a:pt x="153" y="107"/>
                  </a:lnTo>
                  <a:lnTo>
                    <a:pt x="147" y="105"/>
                  </a:lnTo>
                  <a:lnTo>
                    <a:pt x="144" y="104"/>
                  </a:lnTo>
                  <a:lnTo>
                    <a:pt x="140" y="102"/>
                  </a:lnTo>
                  <a:lnTo>
                    <a:pt x="136" y="92"/>
                  </a:lnTo>
                  <a:lnTo>
                    <a:pt x="130" y="82"/>
                  </a:lnTo>
                  <a:lnTo>
                    <a:pt x="125" y="75"/>
                  </a:lnTo>
                  <a:lnTo>
                    <a:pt x="123" y="71"/>
                  </a:lnTo>
                  <a:lnTo>
                    <a:pt x="125" y="68"/>
                  </a:lnTo>
                  <a:lnTo>
                    <a:pt x="130" y="65"/>
                  </a:lnTo>
                  <a:lnTo>
                    <a:pt x="136" y="63"/>
                  </a:lnTo>
                  <a:lnTo>
                    <a:pt x="142" y="63"/>
                  </a:lnTo>
                  <a:lnTo>
                    <a:pt x="147" y="63"/>
                  </a:lnTo>
                  <a:lnTo>
                    <a:pt x="153" y="65"/>
                  </a:lnTo>
                  <a:lnTo>
                    <a:pt x="158" y="68"/>
                  </a:lnTo>
                  <a:lnTo>
                    <a:pt x="161" y="72"/>
                  </a:lnTo>
                  <a:lnTo>
                    <a:pt x="158" y="67"/>
                  </a:lnTo>
                  <a:lnTo>
                    <a:pt x="153" y="61"/>
                  </a:lnTo>
                  <a:lnTo>
                    <a:pt x="147" y="55"/>
                  </a:lnTo>
                  <a:lnTo>
                    <a:pt x="140" y="50"/>
                  </a:lnTo>
                  <a:lnTo>
                    <a:pt x="132" y="47"/>
                  </a:lnTo>
                  <a:lnTo>
                    <a:pt x="124" y="46"/>
                  </a:lnTo>
                  <a:lnTo>
                    <a:pt x="117" y="47"/>
                  </a:lnTo>
                  <a:lnTo>
                    <a:pt x="109" y="50"/>
                  </a:lnTo>
                  <a:lnTo>
                    <a:pt x="105" y="47"/>
                  </a:lnTo>
                  <a:lnTo>
                    <a:pt x="99" y="44"/>
                  </a:lnTo>
                  <a:lnTo>
                    <a:pt x="94" y="40"/>
                  </a:lnTo>
                  <a:lnTo>
                    <a:pt x="89" y="37"/>
                  </a:lnTo>
                  <a:lnTo>
                    <a:pt x="84" y="33"/>
                  </a:lnTo>
                  <a:lnTo>
                    <a:pt x="79" y="30"/>
                  </a:lnTo>
                  <a:lnTo>
                    <a:pt x="75" y="27"/>
                  </a:lnTo>
                  <a:lnTo>
                    <a:pt x="73" y="25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27" name="Freeform 19"/>
            <p:cNvSpPr/>
            <p:nvPr/>
          </p:nvSpPr>
          <p:spPr>
            <a:xfrm flipV="1">
              <a:off x="2941" y="1161"/>
              <a:ext cx="330" cy="350"/>
            </a:xfrm>
            <a:custGeom>
              <a:avLst/>
              <a:gdLst/>
              <a:ahLst/>
              <a:cxnLst>
                <a:cxn ang="0">
                  <a:pos x="265" y="331"/>
                </a:cxn>
                <a:cxn ang="0">
                  <a:pos x="299" y="293"/>
                </a:cxn>
                <a:cxn ang="0">
                  <a:pos x="297" y="234"/>
                </a:cxn>
                <a:cxn ang="0">
                  <a:pos x="325" y="244"/>
                </a:cxn>
                <a:cxn ang="0">
                  <a:pos x="323" y="191"/>
                </a:cxn>
                <a:cxn ang="0">
                  <a:pos x="301" y="133"/>
                </a:cxn>
                <a:cxn ang="0">
                  <a:pos x="330" y="141"/>
                </a:cxn>
                <a:cxn ang="0">
                  <a:pos x="307" y="96"/>
                </a:cxn>
                <a:cxn ang="0">
                  <a:pos x="271" y="58"/>
                </a:cxn>
                <a:cxn ang="0">
                  <a:pos x="241" y="38"/>
                </a:cxn>
                <a:cxn ang="0">
                  <a:pos x="265" y="24"/>
                </a:cxn>
                <a:cxn ang="0">
                  <a:pos x="185" y="4"/>
                </a:cxn>
                <a:cxn ang="0">
                  <a:pos x="110" y="11"/>
                </a:cxn>
                <a:cxn ang="0">
                  <a:pos x="98" y="61"/>
                </a:cxn>
                <a:cxn ang="0">
                  <a:pos x="115" y="70"/>
                </a:cxn>
                <a:cxn ang="0">
                  <a:pos x="151" y="60"/>
                </a:cxn>
                <a:cxn ang="0">
                  <a:pos x="190" y="63"/>
                </a:cxn>
                <a:cxn ang="0">
                  <a:pos x="194" y="73"/>
                </a:cxn>
                <a:cxn ang="0">
                  <a:pos x="158" y="84"/>
                </a:cxn>
                <a:cxn ang="0">
                  <a:pos x="138" y="91"/>
                </a:cxn>
                <a:cxn ang="0">
                  <a:pos x="151" y="106"/>
                </a:cxn>
                <a:cxn ang="0">
                  <a:pos x="175" y="124"/>
                </a:cxn>
                <a:cxn ang="0">
                  <a:pos x="192" y="135"/>
                </a:cxn>
                <a:cxn ang="0">
                  <a:pos x="218" y="135"/>
                </a:cxn>
                <a:cxn ang="0">
                  <a:pos x="248" y="148"/>
                </a:cxn>
                <a:cxn ang="0">
                  <a:pos x="259" y="164"/>
                </a:cxn>
                <a:cxn ang="0">
                  <a:pos x="239" y="159"/>
                </a:cxn>
                <a:cxn ang="0">
                  <a:pos x="221" y="156"/>
                </a:cxn>
                <a:cxn ang="0">
                  <a:pos x="229" y="179"/>
                </a:cxn>
                <a:cxn ang="0">
                  <a:pos x="252" y="225"/>
                </a:cxn>
                <a:cxn ang="0">
                  <a:pos x="262" y="266"/>
                </a:cxn>
                <a:cxn ang="0">
                  <a:pos x="232" y="213"/>
                </a:cxn>
                <a:cxn ang="0">
                  <a:pos x="199" y="164"/>
                </a:cxn>
                <a:cxn ang="0">
                  <a:pos x="169" y="159"/>
                </a:cxn>
                <a:cxn ang="0">
                  <a:pos x="151" y="193"/>
                </a:cxn>
                <a:cxn ang="0">
                  <a:pos x="157" y="144"/>
                </a:cxn>
                <a:cxn ang="0">
                  <a:pos x="149" y="128"/>
                </a:cxn>
                <a:cxn ang="0">
                  <a:pos x="131" y="114"/>
                </a:cxn>
                <a:cxn ang="0">
                  <a:pos x="112" y="103"/>
                </a:cxn>
                <a:cxn ang="0">
                  <a:pos x="82" y="150"/>
                </a:cxn>
                <a:cxn ang="0">
                  <a:pos x="79" y="116"/>
                </a:cxn>
                <a:cxn ang="0">
                  <a:pos x="80" y="80"/>
                </a:cxn>
                <a:cxn ang="0">
                  <a:pos x="48" y="69"/>
                </a:cxn>
                <a:cxn ang="0">
                  <a:pos x="20" y="69"/>
                </a:cxn>
                <a:cxn ang="0">
                  <a:pos x="0" y="136"/>
                </a:cxn>
                <a:cxn ang="0">
                  <a:pos x="34" y="199"/>
                </a:cxn>
                <a:cxn ang="0">
                  <a:pos x="49" y="180"/>
                </a:cxn>
                <a:cxn ang="0">
                  <a:pos x="63" y="218"/>
                </a:cxn>
                <a:cxn ang="0">
                  <a:pos x="89" y="255"/>
                </a:cxn>
                <a:cxn ang="0">
                  <a:pos x="105" y="258"/>
                </a:cxn>
                <a:cxn ang="0">
                  <a:pos x="121" y="229"/>
                </a:cxn>
                <a:cxn ang="0">
                  <a:pos x="140" y="253"/>
                </a:cxn>
                <a:cxn ang="0">
                  <a:pos x="158" y="268"/>
                </a:cxn>
                <a:cxn ang="0">
                  <a:pos x="176" y="278"/>
                </a:cxn>
                <a:cxn ang="0">
                  <a:pos x="184" y="306"/>
                </a:cxn>
                <a:cxn ang="0">
                  <a:pos x="206" y="280"/>
                </a:cxn>
                <a:cxn ang="0">
                  <a:pos x="232" y="296"/>
                </a:cxn>
              </a:cxnLst>
              <a:pathLst>
                <a:path w="242" h="280">
                  <a:moveTo>
                    <a:pt x="169" y="280"/>
                  </a:moveTo>
                  <a:lnTo>
                    <a:pt x="182" y="273"/>
                  </a:lnTo>
                  <a:lnTo>
                    <a:pt x="194" y="265"/>
                  </a:lnTo>
                  <a:lnTo>
                    <a:pt x="204" y="256"/>
                  </a:lnTo>
                  <a:lnTo>
                    <a:pt x="213" y="245"/>
                  </a:lnTo>
                  <a:lnTo>
                    <a:pt x="219" y="234"/>
                  </a:lnTo>
                  <a:lnTo>
                    <a:pt x="222" y="220"/>
                  </a:lnTo>
                  <a:lnTo>
                    <a:pt x="222" y="204"/>
                  </a:lnTo>
                  <a:lnTo>
                    <a:pt x="218" y="187"/>
                  </a:lnTo>
                  <a:lnTo>
                    <a:pt x="227" y="189"/>
                  </a:lnTo>
                  <a:lnTo>
                    <a:pt x="234" y="191"/>
                  </a:lnTo>
                  <a:lnTo>
                    <a:pt x="238" y="195"/>
                  </a:lnTo>
                  <a:lnTo>
                    <a:pt x="242" y="199"/>
                  </a:lnTo>
                  <a:lnTo>
                    <a:pt x="242" y="177"/>
                  </a:lnTo>
                  <a:lnTo>
                    <a:pt x="237" y="153"/>
                  </a:lnTo>
                  <a:lnTo>
                    <a:pt x="228" y="129"/>
                  </a:lnTo>
                  <a:lnTo>
                    <a:pt x="212" y="108"/>
                  </a:lnTo>
                  <a:lnTo>
                    <a:pt x="221" y="106"/>
                  </a:lnTo>
                  <a:lnTo>
                    <a:pt x="229" y="106"/>
                  </a:lnTo>
                  <a:lnTo>
                    <a:pt x="236" y="108"/>
                  </a:lnTo>
                  <a:lnTo>
                    <a:pt x="242" y="113"/>
                  </a:lnTo>
                  <a:lnTo>
                    <a:pt x="236" y="101"/>
                  </a:lnTo>
                  <a:lnTo>
                    <a:pt x="231" y="88"/>
                  </a:lnTo>
                  <a:lnTo>
                    <a:pt x="225" y="77"/>
                  </a:lnTo>
                  <a:lnTo>
                    <a:pt x="218" y="65"/>
                  </a:lnTo>
                  <a:lnTo>
                    <a:pt x="210" y="55"/>
                  </a:lnTo>
                  <a:lnTo>
                    <a:pt x="199" y="46"/>
                  </a:lnTo>
                  <a:lnTo>
                    <a:pt x="188" y="39"/>
                  </a:lnTo>
                  <a:lnTo>
                    <a:pt x="173" y="34"/>
                  </a:lnTo>
                  <a:lnTo>
                    <a:pt x="177" y="30"/>
                  </a:lnTo>
                  <a:lnTo>
                    <a:pt x="183" y="25"/>
                  </a:lnTo>
                  <a:lnTo>
                    <a:pt x="189" y="22"/>
                  </a:lnTo>
                  <a:lnTo>
                    <a:pt x="194" y="19"/>
                  </a:lnTo>
                  <a:lnTo>
                    <a:pt x="177" y="13"/>
                  </a:lnTo>
                  <a:lnTo>
                    <a:pt x="157" y="8"/>
                  </a:lnTo>
                  <a:lnTo>
                    <a:pt x="136" y="3"/>
                  </a:lnTo>
                  <a:lnTo>
                    <a:pt x="115" y="0"/>
                  </a:lnTo>
                  <a:lnTo>
                    <a:pt x="97" y="1"/>
                  </a:lnTo>
                  <a:lnTo>
                    <a:pt x="81" y="9"/>
                  </a:lnTo>
                  <a:lnTo>
                    <a:pt x="70" y="23"/>
                  </a:lnTo>
                  <a:lnTo>
                    <a:pt x="67" y="47"/>
                  </a:lnTo>
                  <a:lnTo>
                    <a:pt x="72" y="49"/>
                  </a:lnTo>
                  <a:lnTo>
                    <a:pt x="76" y="52"/>
                  </a:lnTo>
                  <a:lnTo>
                    <a:pt x="81" y="53"/>
                  </a:lnTo>
                  <a:lnTo>
                    <a:pt x="84" y="56"/>
                  </a:lnTo>
                  <a:lnTo>
                    <a:pt x="92" y="52"/>
                  </a:lnTo>
                  <a:lnTo>
                    <a:pt x="101" y="49"/>
                  </a:lnTo>
                  <a:lnTo>
                    <a:pt x="111" y="48"/>
                  </a:lnTo>
                  <a:lnTo>
                    <a:pt x="121" y="47"/>
                  </a:lnTo>
                  <a:lnTo>
                    <a:pt x="130" y="48"/>
                  </a:lnTo>
                  <a:lnTo>
                    <a:pt x="139" y="50"/>
                  </a:lnTo>
                  <a:lnTo>
                    <a:pt x="146" y="53"/>
                  </a:lnTo>
                  <a:lnTo>
                    <a:pt x="153" y="55"/>
                  </a:lnTo>
                  <a:lnTo>
                    <a:pt x="142" y="58"/>
                  </a:lnTo>
                  <a:lnTo>
                    <a:pt x="131" y="61"/>
                  </a:lnTo>
                  <a:lnTo>
                    <a:pt x="123" y="64"/>
                  </a:lnTo>
                  <a:lnTo>
                    <a:pt x="116" y="67"/>
                  </a:lnTo>
                  <a:lnTo>
                    <a:pt x="111" y="69"/>
                  </a:lnTo>
                  <a:lnTo>
                    <a:pt x="105" y="71"/>
                  </a:lnTo>
                  <a:lnTo>
                    <a:pt x="101" y="73"/>
                  </a:lnTo>
                  <a:lnTo>
                    <a:pt x="97" y="76"/>
                  </a:lnTo>
                  <a:lnTo>
                    <a:pt x="104" y="80"/>
                  </a:lnTo>
                  <a:lnTo>
                    <a:pt x="111" y="85"/>
                  </a:lnTo>
                  <a:lnTo>
                    <a:pt x="116" y="90"/>
                  </a:lnTo>
                  <a:lnTo>
                    <a:pt x="122" y="94"/>
                  </a:lnTo>
                  <a:lnTo>
                    <a:pt x="128" y="99"/>
                  </a:lnTo>
                  <a:lnTo>
                    <a:pt x="133" y="102"/>
                  </a:lnTo>
                  <a:lnTo>
                    <a:pt x="136" y="106"/>
                  </a:lnTo>
                  <a:lnTo>
                    <a:pt x="141" y="108"/>
                  </a:lnTo>
                  <a:lnTo>
                    <a:pt x="146" y="107"/>
                  </a:lnTo>
                  <a:lnTo>
                    <a:pt x="153" y="107"/>
                  </a:lnTo>
                  <a:lnTo>
                    <a:pt x="160" y="108"/>
                  </a:lnTo>
                  <a:lnTo>
                    <a:pt x="167" y="110"/>
                  </a:lnTo>
                  <a:lnTo>
                    <a:pt x="174" y="114"/>
                  </a:lnTo>
                  <a:lnTo>
                    <a:pt x="182" y="118"/>
                  </a:lnTo>
                  <a:lnTo>
                    <a:pt x="189" y="125"/>
                  </a:lnTo>
                  <a:lnTo>
                    <a:pt x="196" y="133"/>
                  </a:lnTo>
                  <a:lnTo>
                    <a:pt x="190" y="131"/>
                  </a:lnTo>
                  <a:lnTo>
                    <a:pt x="184" y="129"/>
                  </a:lnTo>
                  <a:lnTo>
                    <a:pt x="180" y="128"/>
                  </a:lnTo>
                  <a:lnTo>
                    <a:pt x="175" y="127"/>
                  </a:lnTo>
                  <a:lnTo>
                    <a:pt x="170" y="125"/>
                  </a:lnTo>
                  <a:lnTo>
                    <a:pt x="167" y="125"/>
                  </a:lnTo>
                  <a:lnTo>
                    <a:pt x="162" y="125"/>
                  </a:lnTo>
                  <a:lnTo>
                    <a:pt x="158" y="125"/>
                  </a:lnTo>
                  <a:lnTo>
                    <a:pt x="162" y="133"/>
                  </a:lnTo>
                  <a:lnTo>
                    <a:pt x="168" y="143"/>
                  </a:lnTo>
                  <a:lnTo>
                    <a:pt x="174" y="154"/>
                  </a:lnTo>
                  <a:lnTo>
                    <a:pt x="180" y="167"/>
                  </a:lnTo>
                  <a:lnTo>
                    <a:pt x="185" y="180"/>
                  </a:lnTo>
                  <a:lnTo>
                    <a:pt x="189" y="192"/>
                  </a:lnTo>
                  <a:lnTo>
                    <a:pt x="191" y="204"/>
                  </a:lnTo>
                  <a:lnTo>
                    <a:pt x="192" y="213"/>
                  </a:lnTo>
                  <a:lnTo>
                    <a:pt x="185" y="200"/>
                  </a:lnTo>
                  <a:lnTo>
                    <a:pt x="177" y="185"/>
                  </a:lnTo>
                  <a:lnTo>
                    <a:pt x="170" y="170"/>
                  </a:lnTo>
                  <a:lnTo>
                    <a:pt x="162" y="155"/>
                  </a:lnTo>
                  <a:lnTo>
                    <a:pt x="154" y="143"/>
                  </a:lnTo>
                  <a:lnTo>
                    <a:pt x="146" y="131"/>
                  </a:lnTo>
                  <a:lnTo>
                    <a:pt x="138" y="122"/>
                  </a:lnTo>
                  <a:lnTo>
                    <a:pt x="130" y="117"/>
                  </a:lnTo>
                  <a:lnTo>
                    <a:pt x="124" y="127"/>
                  </a:lnTo>
                  <a:lnTo>
                    <a:pt x="119" y="136"/>
                  </a:lnTo>
                  <a:lnTo>
                    <a:pt x="114" y="145"/>
                  </a:lnTo>
                  <a:lnTo>
                    <a:pt x="111" y="154"/>
                  </a:lnTo>
                  <a:lnTo>
                    <a:pt x="111" y="136"/>
                  </a:lnTo>
                  <a:lnTo>
                    <a:pt x="112" y="123"/>
                  </a:lnTo>
                  <a:lnTo>
                    <a:pt x="115" y="115"/>
                  </a:lnTo>
                  <a:lnTo>
                    <a:pt x="119" y="109"/>
                  </a:lnTo>
                  <a:lnTo>
                    <a:pt x="114" y="106"/>
                  </a:lnTo>
                  <a:lnTo>
                    <a:pt x="109" y="102"/>
                  </a:lnTo>
                  <a:lnTo>
                    <a:pt x="105" y="98"/>
                  </a:lnTo>
                  <a:lnTo>
                    <a:pt x="100" y="94"/>
                  </a:lnTo>
                  <a:lnTo>
                    <a:pt x="96" y="91"/>
                  </a:lnTo>
                  <a:lnTo>
                    <a:pt x="91" y="87"/>
                  </a:lnTo>
                  <a:lnTo>
                    <a:pt x="86" y="84"/>
                  </a:lnTo>
                  <a:lnTo>
                    <a:pt x="82" y="82"/>
                  </a:lnTo>
                  <a:lnTo>
                    <a:pt x="74" y="92"/>
                  </a:lnTo>
                  <a:lnTo>
                    <a:pt x="66" y="106"/>
                  </a:lnTo>
                  <a:lnTo>
                    <a:pt x="60" y="120"/>
                  </a:lnTo>
                  <a:lnTo>
                    <a:pt x="57" y="130"/>
                  </a:lnTo>
                  <a:lnTo>
                    <a:pt x="55" y="112"/>
                  </a:lnTo>
                  <a:lnTo>
                    <a:pt x="58" y="93"/>
                  </a:lnTo>
                  <a:lnTo>
                    <a:pt x="63" y="78"/>
                  </a:lnTo>
                  <a:lnTo>
                    <a:pt x="68" y="69"/>
                  </a:lnTo>
                  <a:lnTo>
                    <a:pt x="59" y="64"/>
                  </a:lnTo>
                  <a:lnTo>
                    <a:pt x="51" y="60"/>
                  </a:lnTo>
                  <a:lnTo>
                    <a:pt x="43" y="57"/>
                  </a:lnTo>
                  <a:lnTo>
                    <a:pt x="35" y="55"/>
                  </a:lnTo>
                  <a:lnTo>
                    <a:pt x="28" y="55"/>
                  </a:lnTo>
                  <a:lnTo>
                    <a:pt x="21" y="55"/>
                  </a:lnTo>
                  <a:lnTo>
                    <a:pt x="15" y="55"/>
                  </a:lnTo>
                  <a:lnTo>
                    <a:pt x="11" y="57"/>
                  </a:lnTo>
                  <a:lnTo>
                    <a:pt x="1" y="82"/>
                  </a:lnTo>
                  <a:lnTo>
                    <a:pt x="0" y="109"/>
                  </a:lnTo>
                  <a:lnTo>
                    <a:pt x="8" y="138"/>
                  </a:lnTo>
                  <a:lnTo>
                    <a:pt x="22" y="165"/>
                  </a:lnTo>
                  <a:lnTo>
                    <a:pt x="25" y="159"/>
                  </a:lnTo>
                  <a:lnTo>
                    <a:pt x="29" y="154"/>
                  </a:lnTo>
                  <a:lnTo>
                    <a:pt x="32" y="148"/>
                  </a:lnTo>
                  <a:lnTo>
                    <a:pt x="36" y="144"/>
                  </a:lnTo>
                  <a:lnTo>
                    <a:pt x="38" y="153"/>
                  </a:lnTo>
                  <a:lnTo>
                    <a:pt x="42" y="163"/>
                  </a:lnTo>
                  <a:lnTo>
                    <a:pt x="46" y="174"/>
                  </a:lnTo>
                  <a:lnTo>
                    <a:pt x="52" y="185"/>
                  </a:lnTo>
                  <a:lnTo>
                    <a:pt x="59" y="196"/>
                  </a:lnTo>
                  <a:lnTo>
                    <a:pt x="65" y="204"/>
                  </a:lnTo>
                  <a:lnTo>
                    <a:pt x="70" y="211"/>
                  </a:lnTo>
                  <a:lnTo>
                    <a:pt x="75" y="214"/>
                  </a:lnTo>
                  <a:lnTo>
                    <a:pt x="77" y="206"/>
                  </a:lnTo>
                  <a:lnTo>
                    <a:pt x="82" y="198"/>
                  </a:lnTo>
                  <a:lnTo>
                    <a:pt x="86" y="190"/>
                  </a:lnTo>
                  <a:lnTo>
                    <a:pt x="89" y="183"/>
                  </a:lnTo>
                  <a:lnTo>
                    <a:pt x="93" y="190"/>
                  </a:lnTo>
                  <a:lnTo>
                    <a:pt x="98" y="196"/>
                  </a:lnTo>
                  <a:lnTo>
                    <a:pt x="103" y="202"/>
                  </a:lnTo>
                  <a:lnTo>
                    <a:pt x="107" y="206"/>
                  </a:lnTo>
                  <a:lnTo>
                    <a:pt x="112" y="211"/>
                  </a:lnTo>
                  <a:lnTo>
                    <a:pt x="116" y="214"/>
                  </a:lnTo>
                  <a:lnTo>
                    <a:pt x="120" y="217"/>
                  </a:lnTo>
                  <a:lnTo>
                    <a:pt x="123" y="219"/>
                  </a:lnTo>
                  <a:lnTo>
                    <a:pt x="129" y="222"/>
                  </a:lnTo>
                  <a:lnTo>
                    <a:pt x="133" y="229"/>
                  </a:lnTo>
                  <a:lnTo>
                    <a:pt x="134" y="237"/>
                  </a:lnTo>
                  <a:lnTo>
                    <a:pt x="135" y="245"/>
                  </a:lnTo>
                  <a:lnTo>
                    <a:pt x="141" y="237"/>
                  </a:lnTo>
                  <a:lnTo>
                    <a:pt x="146" y="230"/>
                  </a:lnTo>
                  <a:lnTo>
                    <a:pt x="151" y="224"/>
                  </a:lnTo>
                  <a:lnTo>
                    <a:pt x="151" y="214"/>
                  </a:lnTo>
                  <a:lnTo>
                    <a:pt x="162" y="226"/>
                  </a:lnTo>
                  <a:lnTo>
                    <a:pt x="170" y="237"/>
                  </a:lnTo>
                  <a:lnTo>
                    <a:pt x="174" y="255"/>
                  </a:lnTo>
                  <a:lnTo>
                    <a:pt x="169" y="280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28" name="Freeform 20"/>
            <p:cNvSpPr/>
            <p:nvPr/>
          </p:nvSpPr>
          <p:spPr>
            <a:xfrm flipV="1">
              <a:off x="2303" y="1446"/>
              <a:ext cx="311" cy="304"/>
            </a:xfrm>
            <a:custGeom>
              <a:avLst/>
              <a:gdLst/>
              <a:ahLst/>
              <a:cxnLst>
                <a:cxn ang="0">
                  <a:pos x="36" y="278"/>
                </a:cxn>
                <a:cxn ang="0">
                  <a:pos x="0" y="235"/>
                </a:cxn>
                <a:cxn ang="0">
                  <a:pos x="36" y="143"/>
                </a:cxn>
                <a:cxn ang="0">
                  <a:pos x="52" y="159"/>
                </a:cxn>
                <a:cxn ang="0">
                  <a:pos x="74" y="125"/>
                </a:cxn>
                <a:cxn ang="0">
                  <a:pos x="97" y="110"/>
                </a:cxn>
                <a:cxn ang="0">
                  <a:pos x="105" y="130"/>
                </a:cxn>
                <a:cxn ang="0">
                  <a:pos x="132" y="96"/>
                </a:cxn>
                <a:cxn ang="0">
                  <a:pos x="145" y="75"/>
                </a:cxn>
                <a:cxn ang="0">
                  <a:pos x="155" y="69"/>
                </a:cxn>
                <a:cxn ang="0">
                  <a:pos x="171" y="100"/>
                </a:cxn>
                <a:cxn ang="0">
                  <a:pos x="184" y="64"/>
                </a:cxn>
                <a:cxn ang="0">
                  <a:pos x="199" y="27"/>
                </a:cxn>
                <a:cxn ang="0">
                  <a:pos x="206" y="7"/>
                </a:cxn>
                <a:cxn ang="0">
                  <a:pos x="237" y="40"/>
                </a:cxn>
                <a:cxn ang="0">
                  <a:pos x="256" y="78"/>
                </a:cxn>
                <a:cxn ang="0">
                  <a:pos x="277" y="77"/>
                </a:cxn>
                <a:cxn ang="0">
                  <a:pos x="290" y="82"/>
                </a:cxn>
                <a:cxn ang="0">
                  <a:pos x="271" y="162"/>
                </a:cxn>
                <a:cxn ang="0">
                  <a:pos x="301" y="150"/>
                </a:cxn>
                <a:cxn ang="0">
                  <a:pos x="299" y="176"/>
                </a:cxn>
                <a:cxn ang="0">
                  <a:pos x="281" y="207"/>
                </a:cxn>
                <a:cxn ang="0">
                  <a:pos x="311" y="207"/>
                </a:cxn>
                <a:cxn ang="0">
                  <a:pos x="281" y="232"/>
                </a:cxn>
                <a:cxn ang="0">
                  <a:pos x="245" y="254"/>
                </a:cxn>
                <a:cxn ang="0">
                  <a:pos x="229" y="264"/>
                </a:cxn>
                <a:cxn ang="0">
                  <a:pos x="262" y="269"/>
                </a:cxn>
                <a:cxn ang="0">
                  <a:pos x="208" y="293"/>
                </a:cxn>
                <a:cxn ang="0">
                  <a:pos x="130" y="302"/>
                </a:cxn>
                <a:cxn ang="0">
                  <a:pos x="101" y="277"/>
                </a:cxn>
                <a:cxn ang="0">
                  <a:pos x="132" y="254"/>
                </a:cxn>
                <a:cxn ang="0">
                  <a:pos x="166" y="254"/>
                </a:cxn>
                <a:cxn ang="0">
                  <a:pos x="197" y="244"/>
                </a:cxn>
                <a:cxn ang="0">
                  <a:pos x="207" y="233"/>
                </a:cxn>
                <a:cxn ang="0">
                  <a:pos x="178" y="239"/>
                </a:cxn>
                <a:cxn ang="0">
                  <a:pos x="153" y="237"/>
                </a:cxn>
                <a:cxn ang="0">
                  <a:pos x="160" y="224"/>
                </a:cxn>
                <a:cxn ang="0">
                  <a:pos x="181" y="202"/>
                </a:cxn>
                <a:cxn ang="0">
                  <a:pos x="195" y="183"/>
                </a:cxn>
                <a:cxn ang="0">
                  <a:pos x="234" y="164"/>
                </a:cxn>
                <a:cxn ang="0">
                  <a:pos x="221" y="158"/>
                </a:cxn>
                <a:cxn ang="0">
                  <a:pos x="215" y="143"/>
                </a:cxn>
                <a:cxn ang="0">
                  <a:pos x="215" y="100"/>
                </a:cxn>
                <a:cxn ang="0">
                  <a:pos x="196" y="146"/>
                </a:cxn>
                <a:cxn ang="0">
                  <a:pos x="175" y="179"/>
                </a:cxn>
                <a:cxn ang="0">
                  <a:pos x="149" y="181"/>
                </a:cxn>
                <a:cxn ang="0">
                  <a:pos x="134" y="140"/>
                </a:cxn>
                <a:cxn ang="0">
                  <a:pos x="134" y="198"/>
                </a:cxn>
                <a:cxn ang="0">
                  <a:pos x="130" y="224"/>
                </a:cxn>
                <a:cxn ang="0">
                  <a:pos x="108" y="243"/>
                </a:cxn>
                <a:cxn ang="0">
                  <a:pos x="88" y="258"/>
                </a:cxn>
                <a:cxn ang="0">
                  <a:pos x="67" y="213"/>
                </a:cxn>
                <a:cxn ang="0">
                  <a:pos x="60" y="229"/>
                </a:cxn>
              </a:cxnLst>
              <a:pathLst>
                <a:path w="227" h="244">
                  <a:moveTo>
                    <a:pt x="49" y="211"/>
                  </a:moveTo>
                  <a:lnTo>
                    <a:pt x="37" y="222"/>
                  </a:lnTo>
                  <a:lnTo>
                    <a:pt x="26" y="223"/>
                  </a:lnTo>
                  <a:lnTo>
                    <a:pt x="14" y="218"/>
                  </a:lnTo>
                  <a:lnTo>
                    <a:pt x="5" y="207"/>
                  </a:lnTo>
                  <a:lnTo>
                    <a:pt x="0" y="189"/>
                  </a:lnTo>
                  <a:lnTo>
                    <a:pt x="0" y="169"/>
                  </a:lnTo>
                  <a:lnTo>
                    <a:pt x="8" y="143"/>
                  </a:lnTo>
                  <a:lnTo>
                    <a:pt x="26" y="115"/>
                  </a:lnTo>
                  <a:lnTo>
                    <a:pt x="29" y="120"/>
                  </a:lnTo>
                  <a:lnTo>
                    <a:pt x="34" y="125"/>
                  </a:lnTo>
                  <a:lnTo>
                    <a:pt x="38" y="128"/>
                  </a:lnTo>
                  <a:lnTo>
                    <a:pt x="44" y="130"/>
                  </a:lnTo>
                  <a:lnTo>
                    <a:pt x="48" y="114"/>
                  </a:lnTo>
                  <a:lnTo>
                    <a:pt x="54" y="100"/>
                  </a:lnTo>
                  <a:lnTo>
                    <a:pt x="61" y="90"/>
                  </a:lnTo>
                  <a:lnTo>
                    <a:pt x="67" y="83"/>
                  </a:lnTo>
                  <a:lnTo>
                    <a:pt x="71" y="88"/>
                  </a:lnTo>
                  <a:lnTo>
                    <a:pt x="74" y="92"/>
                  </a:lnTo>
                  <a:lnTo>
                    <a:pt x="76" y="98"/>
                  </a:lnTo>
                  <a:lnTo>
                    <a:pt x="77" y="104"/>
                  </a:lnTo>
                  <a:lnTo>
                    <a:pt x="83" y="91"/>
                  </a:lnTo>
                  <a:lnTo>
                    <a:pt x="90" y="83"/>
                  </a:lnTo>
                  <a:lnTo>
                    <a:pt x="96" y="77"/>
                  </a:lnTo>
                  <a:lnTo>
                    <a:pt x="102" y="73"/>
                  </a:lnTo>
                  <a:lnTo>
                    <a:pt x="104" y="67"/>
                  </a:lnTo>
                  <a:lnTo>
                    <a:pt x="106" y="60"/>
                  </a:lnTo>
                  <a:lnTo>
                    <a:pt x="106" y="54"/>
                  </a:lnTo>
                  <a:lnTo>
                    <a:pt x="104" y="48"/>
                  </a:lnTo>
                  <a:lnTo>
                    <a:pt x="113" y="55"/>
                  </a:lnTo>
                  <a:lnTo>
                    <a:pt x="120" y="62"/>
                  </a:lnTo>
                  <a:lnTo>
                    <a:pt x="123" y="70"/>
                  </a:lnTo>
                  <a:lnTo>
                    <a:pt x="125" y="80"/>
                  </a:lnTo>
                  <a:lnTo>
                    <a:pt x="126" y="69"/>
                  </a:lnTo>
                  <a:lnTo>
                    <a:pt x="129" y="60"/>
                  </a:lnTo>
                  <a:lnTo>
                    <a:pt x="134" y="51"/>
                  </a:lnTo>
                  <a:lnTo>
                    <a:pt x="138" y="43"/>
                  </a:lnTo>
                  <a:lnTo>
                    <a:pt x="142" y="32"/>
                  </a:lnTo>
                  <a:lnTo>
                    <a:pt x="145" y="22"/>
                  </a:lnTo>
                  <a:lnTo>
                    <a:pt x="145" y="12"/>
                  </a:lnTo>
                  <a:lnTo>
                    <a:pt x="142" y="0"/>
                  </a:lnTo>
                  <a:lnTo>
                    <a:pt x="150" y="6"/>
                  </a:lnTo>
                  <a:lnTo>
                    <a:pt x="158" y="14"/>
                  </a:lnTo>
                  <a:lnTo>
                    <a:pt x="166" y="23"/>
                  </a:lnTo>
                  <a:lnTo>
                    <a:pt x="173" y="32"/>
                  </a:lnTo>
                  <a:lnTo>
                    <a:pt x="180" y="43"/>
                  </a:lnTo>
                  <a:lnTo>
                    <a:pt x="184" y="53"/>
                  </a:lnTo>
                  <a:lnTo>
                    <a:pt x="187" y="63"/>
                  </a:lnTo>
                  <a:lnTo>
                    <a:pt x="187" y="73"/>
                  </a:lnTo>
                  <a:lnTo>
                    <a:pt x="195" y="68"/>
                  </a:lnTo>
                  <a:lnTo>
                    <a:pt x="202" y="62"/>
                  </a:lnTo>
                  <a:lnTo>
                    <a:pt x="208" y="55"/>
                  </a:lnTo>
                  <a:lnTo>
                    <a:pt x="210" y="47"/>
                  </a:lnTo>
                  <a:lnTo>
                    <a:pt x="212" y="66"/>
                  </a:lnTo>
                  <a:lnTo>
                    <a:pt x="211" y="89"/>
                  </a:lnTo>
                  <a:lnTo>
                    <a:pt x="206" y="112"/>
                  </a:lnTo>
                  <a:lnTo>
                    <a:pt x="198" y="130"/>
                  </a:lnTo>
                  <a:lnTo>
                    <a:pt x="206" y="128"/>
                  </a:lnTo>
                  <a:lnTo>
                    <a:pt x="214" y="125"/>
                  </a:lnTo>
                  <a:lnTo>
                    <a:pt x="220" y="120"/>
                  </a:lnTo>
                  <a:lnTo>
                    <a:pt x="225" y="115"/>
                  </a:lnTo>
                  <a:lnTo>
                    <a:pt x="222" y="128"/>
                  </a:lnTo>
                  <a:lnTo>
                    <a:pt x="218" y="141"/>
                  </a:lnTo>
                  <a:lnTo>
                    <a:pt x="210" y="154"/>
                  </a:lnTo>
                  <a:lnTo>
                    <a:pt x="197" y="163"/>
                  </a:lnTo>
                  <a:lnTo>
                    <a:pt x="205" y="166"/>
                  </a:lnTo>
                  <a:lnTo>
                    <a:pt x="214" y="167"/>
                  </a:lnTo>
                  <a:lnTo>
                    <a:pt x="221" y="167"/>
                  </a:lnTo>
                  <a:lnTo>
                    <a:pt x="227" y="166"/>
                  </a:lnTo>
                  <a:lnTo>
                    <a:pt x="221" y="172"/>
                  </a:lnTo>
                  <a:lnTo>
                    <a:pt x="213" y="179"/>
                  </a:lnTo>
                  <a:lnTo>
                    <a:pt x="205" y="186"/>
                  </a:lnTo>
                  <a:lnTo>
                    <a:pt x="197" y="193"/>
                  </a:lnTo>
                  <a:lnTo>
                    <a:pt x="188" y="199"/>
                  </a:lnTo>
                  <a:lnTo>
                    <a:pt x="179" y="204"/>
                  </a:lnTo>
                  <a:lnTo>
                    <a:pt x="170" y="208"/>
                  </a:lnTo>
                  <a:lnTo>
                    <a:pt x="161" y="209"/>
                  </a:lnTo>
                  <a:lnTo>
                    <a:pt x="167" y="212"/>
                  </a:lnTo>
                  <a:lnTo>
                    <a:pt x="174" y="216"/>
                  </a:lnTo>
                  <a:lnTo>
                    <a:pt x="182" y="217"/>
                  </a:lnTo>
                  <a:lnTo>
                    <a:pt x="191" y="216"/>
                  </a:lnTo>
                  <a:lnTo>
                    <a:pt x="183" y="222"/>
                  </a:lnTo>
                  <a:lnTo>
                    <a:pt x="170" y="229"/>
                  </a:lnTo>
                  <a:lnTo>
                    <a:pt x="152" y="235"/>
                  </a:lnTo>
                  <a:lnTo>
                    <a:pt x="133" y="240"/>
                  </a:lnTo>
                  <a:lnTo>
                    <a:pt x="113" y="244"/>
                  </a:lnTo>
                  <a:lnTo>
                    <a:pt x="95" y="242"/>
                  </a:lnTo>
                  <a:lnTo>
                    <a:pt x="79" y="237"/>
                  </a:lnTo>
                  <a:lnTo>
                    <a:pt x="67" y="226"/>
                  </a:lnTo>
                  <a:lnTo>
                    <a:pt x="74" y="222"/>
                  </a:lnTo>
                  <a:lnTo>
                    <a:pt x="82" y="216"/>
                  </a:lnTo>
                  <a:lnTo>
                    <a:pt x="89" y="210"/>
                  </a:lnTo>
                  <a:lnTo>
                    <a:pt x="96" y="204"/>
                  </a:lnTo>
                  <a:lnTo>
                    <a:pt x="104" y="205"/>
                  </a:lnTo>
                  <a:lnTo>
                    <a:pt x="112" y="205"/>
                  </a:lnTo>
                  <a:lnTo>
                    <a:pt x="121" y="204"/>
                  </a:lnTo>
                  <a:lnTo>
                    <a:pt x="129" y="203"/>
                  </a:lnTo>
                  <a:lnTo>
                    <a:pt x="137" y="200"/>
                  </a:lnTo>
                  <a:lnTo>
                    <a:pt x="144" y="196"/>
                  </a:lnTo>
                  <a:lnTo>
                    <a:pt x="151" y="192"/>
                  </a:lnTo>
                  <a:lnTo>
                    <a:pt x="157" y="185"/>
                  </a:lnTo>
                  <a:lnTo>
                    <a:pt x="151" y="187"/>
                  </a:lnTo>
                  <a:lnTo>
                    <a:pt x="144" y="189"/>
                  </a:lnTo>
                  <a:lnTo>
                    <a:pt x="137" y="190"/>
                  </a:lnTo>
                  <a:lnTo>
                    <a:pt x="130" y="192"/>
                  </a:lnTo>
                  <a:lnTo>
                    <a:pt x="123" y="192"/>
                  </a:lnTo>
                  <a:lnTo>
                    <a:pt x="117" y="192"/>
                  </a:lnTo>
                  <a:lnTo>
                    <a:pt x="112" y="190"/>
                  </a:lnTo>
                  <a:lnTo>
                    <a:pt x="107" y="189"/>
                  </a:lnTo>
                  <a:lnTo>
                    <a:pt x="112" y="185"/>
                  </a:lnTo>
                  <a:lnTo>
                    <a:pt x="117" y="180"/>
                  </a:lnTo>
                  <a:lnTo>
                    <a:pt x="121" y="173"/>
                  </a:lnTo>
                  <a:lnTo>
                    <a:pt x="127" y="167"/>
                  </a:lnTo>
                  <a:lnTo>
                    <a:pt x="132" y="162"/>
                  </a:lnTo>
                  <a:lnTo>
                    <a:pt x="135" y="156"/>
                  </a:lnTo>
                  <a:lnTo>
                    <a:pt x="140" y="151"/>
                  </a:lnTo>
                  <a:lnTo>
                    <a:pt x="142" y="147"/>
                  </a:lnTo>
                  <a:lnTo>
                    <a:pt x="151" y="143"/>
                  </a:lnTo>
                  <a:lnTo>
                    <a:pt x="161" y="139"/>
                  </a:lnTo>
                  <a:lnTo>
                    <a:pt x="171" y="132"/>
                  </a:lnTo>
                  <a:lnTo>
                    <a:pt x="175" y="126"/>
                  </a:lnTo>
                  <a:lnTo>
                    <a:pt x="167" y="127"/>
                  </a:lnTo>
                  <a:lnTo>
                    <a:pt x="161" y="127"/>
                  </a:lnTo>
                  <a:lnTo>
                    <a:pt x="157" y="126"/>
                  </a:lnTo>
                  <a:lnTo>
                    <a:pt x="153" y="126"/>
                  </a:lnTo>
                  <a:lnTo>
                    <a:pt x="157" y="115"/>
                  </a:lnTo>
                  <a:lnTo>
                    <a:pt x="160" y="104"/>
                  </a:lnTo>
                  <a:lnTo>
                    <a:pt x="160" y="91"/>
                  </a:lnTo>
                  <a:lnTo>
                    <a:pt x="157" y="80"/>
                  </a:lnTo>
                  <a:lnTo>
                    <a:pt x="152" y="93"/>
                  </a:lnTo>
                  <a:lnTo>
                    <a:pt x="149" y="105"/>
                  </a:lnTo>
                  <a:lnTo>
                    <a:pt x="143" y="117"/>
                  </a:lnTo>
                  <a:lnTo>
                    <a:pt x="138" y="127"/>
                  </a:lnTo>
                  <a:lnTo>
                    <a:pt x="134" y="136"/>
                  </a:lnTo>
                  <a:lnTo>
                    <a:pt x="128" y="144"/>
                  </a:lnTo>
                  <a:lnTo>
                    <a:pt x="123" y="151"/>
                  </a:lnTo>
                  <a:lnTo>
                    <a:pt x="118" y="156"/>
                  </a:lnTo>
                  <a:lnTo>
                    <a:pt x="109" y="145"/>
                  </a:lnTo>
                  <a:lnTo>
                    <a:pt x="103" y="134"/>
                  </a:lnTo>
                  <a:lnTo>
                    <a:pt x="99" y="124"/>
                  </a:lnTo>
                  <a:lnTo>
                    <a:pt x="98" y="112"/>
                  </a:lnTo>
                  <a:lnTo>
                    <a:pt x="95" y="129"/>
                  </a:lnTo>
                  <a:lnTo>
                    <a:pt x="95" y="145"/>
                  </a:lnTo>
                  <a:lnTo>
                    <a:pt x="98" y="159"/>
                  </a:lnTo>
                  <a:lnTo>
                    <a:pt x="103" y="171"/>
                  </a:lnTo>
                  <a:lnTo>
                    <a:pt x="99" y="175"/>
                  </a:lnTo>
                  <a:lnTo>
                    <a:pt x="95" y="180"/>
                  </a:lnTo>
                  <a:lnTo>
                    <a:pt x="90" y="186"/>
                  </a:lnTo>
                  <a:lnTo>
                    <a:pt x="84" y="190"/>
                  </a:lnTo>
                  <a:lnTo>
                    <a:pt x="79" y="195"/>
                  </a:lnTo>
                  <a:lnTo>
                    <a:pt x="73" y="200"/>
                  </a:lnTo>
                  <a:lnTo>
                    <a:pt x="68" y="203"/>
                  </a:lnTo>
                  <a:lnTo>
                    <a:pt x="64" y="207"/>
                  </a:lnTo>
                  <a:lnTo>
                    <a:pt x="59" y="196"/>
                  </a:lnTo>
                  <a:lnTo>
                    <a:pt x="53" y="184"/>
                  </a:lnTo>
                  <a:lnTo>
                    <a:pt x="49" y="171"/>
                  </a:lnTo>
                  <a:lnTo>
                    <a:pt x="45" y="160"/>
                  </a:lnTo>
                  <a:lnTo>
                    <a:pt x="44" y="171"/>
                  </a:lnTo>
                  <a:lnTo>
                    <a:pt x="44" y="184"/>
                  </a:lnTo>
                  <a:lnTo>
                    <a:pt x="45" y="199"/>
                  </a:lnTo>
                  <a:lnTo>
                    <a:pt x="49" y="211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29" name="Line 21"/>
            <p:cNvSpPr/>
            <p:nvPr/>
          </p:nvSpPr>
          <p:spPr>
            <a:xfrm>
              <a:off x="1691" y="993"/>
              <a:ext cx="238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30" name="Oval 22"/>
            <p:cNvSpPr/>
            <p:nvPr/>
          </p:nvSpPr>
          <p:spPr>
            <a:xfrm>
              <a:off x="1311" y="661"/>
              <a:ext cx="420" cy="381"/>
            </a:xfrm>
            <a:prstGeom prst="ellipse">
              <a:avLst/>
            </a:prstGeom>
            <a:solidFill>
              <a:srgbClr val="FFFFFF"/>
            </a:solidFill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eaLnBrk="1" hangingPunct="1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231" name="Rectangle 23"/>
            <p:cNvSpPr/>
            <p:nvPr/>
          </p:nvSpPr>
          <p:spPr>
            <a:xfrm>
              <a:off x="1519" y="853"/>
              <a:ext cx="420" cy="381"/>
            </a:xfrm>
            <a:prstGeom prst="rect">
              <a:avLst/>
            </a:prstGeom>
            <a:solidFill>
              <a:srgbClr val="FFFFFF"/>
            </a:solidFill>
            <a:ln w="38100" cap="flat" cmpd="dbl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eaLnBrk="1" hangingPunct="1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232" name="Line 24"/>
            <p:cNvSpPr/>
            <p:nvPr/>
          </p:nvSpPr>
          <p:spPr>
            <a:xfrm>
              <a:off x="1801" y="764"/>
              <a:ext cx="1400" cy="0"/>
            </a:xfrm>
            <a:prstGeom prst="line">
              <a:avLst/>
            </a:prstGeom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33" name="Line 25"/>
            <p:cNvSpPr/>
            <p:nvPr/>
          </p:nvSpPr>
          <p:spPr>
            <a:xfrm flipH="1">
              <a:off x="1412" y="1115"/>
              <a:ext cx="2" cy="1381"/>
            </a:xfrm>
            <a:prstGeom prst="line">
              <a:avLst/>
            </a:prstGeom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8200" name="Group 26"/>
          <p:cNvGrpSpPr/>
          <p:nvPr/>
        </p:nvGrpSpPr>
        <p:grpSpPr>
          <a:xfrm rot="-5400000">
            <a:off x="-293687" y="5399088"/>
            <a:ext cx="1752600" cy="1165225"/>
            <a:chOff x="1311" y="661"/>
            <a:chExt cx="2760" cy="1835"/>
          </a:xfrm>
        </p:grpSpPr>
        <p:sp>
          <p:nvSpPr>
            <p:cNvPr id="8216" name="Freeform 27"/>
            <p:cNvSpPr/>
            <p:nvPr/>
          </p:nvSpPr>
          <p:spPr>
            <a:xfrm flipV="1">
              <a:off x="1871" y="1231"/>
              <a:ext cx="1133" cy="324"/>
            </a:xfrm>
            <a:custGeom>
              <a:avLst/>
              <a:gdLst/>
              <a:ahLst/>
              <a:cxnLst>
                <a:cxn ang="0">
                  <a:pos x="331" y="4"/>
                </a:cxn>
                <a:cxn ang="0">
                  <a:pos x="225" y="3"/>
                </a:cxn>
                <a:cxn ang="0">
                  <a:pos x="132" y="21"/>
                </a:cxn>
                <a:cxn ang="0">
                  <a:pos x="55" y="59"/>
                </a:cxn>
                <a:cxn ang="0">
                  <a:pos x="10" y="109"/>
                </a:cxn>
                <a:cxn ang="0">
                  <a:pos x="7" y="181"/>
                </a:cxn>
                <a:cxn ang="0">
                  <a:pos x="78" y="254"/>
                </a:cxn>
                <a:cxn ang="0">
                  <a:pos x="174" y="286"/>
                </a:cxn>
                <a:cxn ang="0">
                  <a:pos x="210" y="305"/>
                </a:cxn>
                <a:cxn ang="0">
                  <a:pos x="242" y="316"/>
                </a:cxn>
                <a:cxn ang="0">
                  <a:pos x="291" y="324"/>
                </a:cxn>
                <a:cxn ang="0">
                  <a:pos x="254" y="301"/>
                </a:cxn>
                <a:cxn ang="0">
                  <a:pos x="279" y="294"/>
                </a:cxn>
                <a:cxn ang="0">
                  <a:pos x="334" y="289"/>
                </a:cxn>
                <a:cxn ang="0">
                  <a:pos x="398" y="274"/>
                </a:cxn>
                <a:cxn ang="0">
                  <a:pos x="466" y="254"/>
                </a:cxn>
                <a:cxn ang="0">
                  <a:pos x="526" y="231"/>
                </a:cxn>
                <a:cxn ang="0">
                  <a:pos x="575" y="209"/>
                </a:cxn>
                <a:cxn ang="0">
                  <a:pos x="623" y="184"/>
                </a:cxn>
                <a:cxn ang="0">
                  <a:pos x="676" y="156"/>
                </a:cxn>
                <a:cxn ang="0">
                  <a:pos x="732" y="130"/>
                </a:cxn>
                <a:cxn ang="0">
                  <a:pos x="795" y="110"/>
                </a:cxn>
                <a:cxn ang="0">
                  <a:pos x="861" y="96"/>
                </a:cxn>
                <a:cxn ang="0">
                  <a:pos x="890" y="115"/>
                </a:cxn>
                <a:cxn ang="0">
                  <a:pos x="932" y="125"/>
                </a:cxn>
                <a:cxn ang="0">
                  <a:pos x="949" y="120"/>
                </a:cxn>
                <a:cxn ang="0">
                  <a:pos x="913" y="106"/>
                </a:cxn>
                <a:cxn ang="0">
                  <a:pos x="908" y="90"/>
                </a:cxn>
                <a:cxn ang="0">
                  <a:pos x="975" y="76"/>
                </a:cxn>
                <a:cxn ang="0">
                  <a:pos x="1060" y="83"/>
                </a:cxn>
                <a:cxn ang="0">
                  <a:pos x="1133" y="104"/>
                </a:cxn>
                <a:cxn ang="0">
                  <a:pos x="1090" y="81"/>
                </a:cxn>
                <a:cxn ang="0">
                  <a:pos x="1038" y="68"/>
                </a:cxn>
                <a:cxn ang="0">
                  <a:pos x="975" y="64"/>
                </a:cxn>
                <a:cxn ang="0">
                  <a:pos x="911" y="66"/>
                </a:cxn>
                <a:cxn ang="0">
                  <a:pos x="849" y="74"/>
                </a:cxn>
                <a:cxn ang="0">
                  <a:pos x="791" y="84"/>
                </a:cxn>
                <a:cxn ang="0">
                  <a:pos x="736" y="100"/>
                </a:cxn>
                <a:cxn ang="0">
                  <a:pos x="688" y="119"/>
                </a:cxn>
                <a:cxn ang="0">
                  <a:pos x="645" y="139"/>
                </a:cxn>
                <a:cxn ang="0">
                  <a:pos x="585" y="169"/>
                </a:cxn>
                <a:cxn ang="0">
                  <a:pos x="514" y="205"/>
                </a:cxn>
                <a:cxn ang="0">
                  <a:pos x="490" y="189"/>
                </a:cxn>
                <a:cxn ang="0">
                  <a:pos x="479" y="184"/>
                </a:cxn>
                <a:cxn ang="0">
                  <a:pos x="459" y="205"/>
                </a:cxn>
                <a:cxn ang="0">
                  <a:pos x="453" y="228"/>
                </a:cxn>
                <a:cxn ang="0">
                  <a:pos x="369" y="256"/>
                </a:cxn>
                <a:cxn ang="0">
                  <a:pos x="280" y="269"/>
                </a:cxn>
                <a:cxn ang="0">
                  <a:pos x="196" y="265"/>
                </a:cxn>
                <a:cxn ang="0">
                  <a:pos x="125" y="251"/>
                </a:cxn>
                <a:cxn ang="0">
                  <a:pos x="78" y="231"/>
                </a:cxn>
                <a:cxn ang="0">
                  <a:pos x="65" y="209"/>
                </a:cxn>
                <a:cxn ang="0">
                  <a:pos x="89" y="190"/>
                </a:cxn>
                <a:cxn ang="0">
                  <a:pos x="124" y="185"/>
                </a:cxn>
                <a:cxn ang="0">
                  <a:pos x="100" y="176"/>
                </a:cxn>
                <a:cxn ang="0">
                  <a:pos x="69" y="178"/>
                </a:cxn>
                <a:cxn ang="0">
                  <a:pos x="30" y="148"/>
                </a:cxn>
                <a:cxn ang="0">
                  <a:pos x="76" y="69"/>
                </a:cxn>
                <a:cxn ang="0">
                  <a:pos x="194" y="26"/>
                </a:cxn>
                <a:cxn ang="0">
                  <a:pos x="295" y="19"/>
                </a:cxn>
                <a:cxn ang="0">
                  <a:pos x="367" y="28"/>
                </a:cxn>
                <a:cxn ang="0">
                  <a:pos x="420" y="40"/>
                </a:cxn>
              </a:cxnLst>
              <a:pathLst>
                <a:path w="825" h="259">
                  <a:moveTo>
                    <a:pt x="291" y="16"/>
                  </a:moveTo>
                  <a:lnTo>
                    <a:pt x="266" y="8"/>
                  </a:lnTo>
                  <a:lnTo>
                    <a:pt x="241" y="3"/>
                  </a:lnTo>
                  <a:lnTo>
                    <a:pt x="214" y="1"/>
                  </a:lnTo>
                  <a:lnTo>
                    <a:pt x="189" y="0"/>
                  </a:lnTo>
                  <a:lnTo>
                    <a:pt x="164" y="2"/>
                  </a:lnTo>
                  <a:lnTo>
                    <a:pt x="141" y="6"/>
                  </a:lnTo>
                  <a:lnTo>
                    <a:pt x="118" y="10"/>
                  </a:lnTo>
                  <a:lnTo>
                    <a:pt x="96" y="17"/>
                  </a:lnTo>
                  <a:lnTo>
                    <a:pt x="75" y="25"/>
                  </a:lnTo>
                  <a:lnTo>
                    <a:pt x="57" y="36"/>
                  </a:lnTo>
                  <a:lnTo>
                    <a:pt x="40" y="47"/>
                  </a:lnTo>
                  <a:lnTo>
                    <a:pt x="27" y="59"/>
                  </a:lnTo>
                  <a:lnTo>
                    <a:pt x="15" y="73"/>
                  </a:lnTo>
                  <a:lnTo>
                    <a:pt x="7" y="87"/>
                  </a:lnTo>
                  <a:lnTo>
                    <a:pt x="2" y="102"/>
                  </a:lnTo>
                  <a:lnTo>
                    <a:pt x="0" y="117"/>
                  </a:lnTo>
                  <a:lnTo>
                    <a:pt x="5" y="145"/>
                  </a:lnTo>
                  <a:lnTo>
                    <a:pt x="17" y="170"/>
                  </a:lnTo>
                  <a:lnTo>
                    <a:pt x="35" y="188"/>
                  </a:lnTo>
                  <a:lnTo>
                    <a:pt x="57" y="203"/>
                  </a:lnTo>
                  <a:lnTo>
                    <a:pt x="81" y="215"/>
                  </a:lnTo>
                  <a:lnTo>
                    <a:pt x="104" y="223"/>
                  </a:lnTo>
                  <a:lnTo>
                    <a:pt x="127" y="229"/>
                  </a:lnTo>
                  <a:lnTo>
                    <a:pt x="145" y="233"/>
                  </a:lnTo>
                  <a:lnTo>
                    <a:pt x="149" y="239"/>
                  </a:lnTo>
                  <a:lnTo>
                    <a:pt x="153" y="244"/>
                  </a:lnTo>
                  <a:lnTo>
                    <a:pt x="159" y="247"/>
                  </a:lnTo>
                  <a:lnTo>
                    <a:pt x="167" y="250"/>
                  </a:lnTo>
                  <a:lnTo>
                    <a:pt x="176" y="253"/>
                  </a:lnTo>
                  <a:lnTo>
                    <a:pt x="187" y="255"/>
                  </a:lnTo>
                  <a:lnTo>
                    <a:pt x="198" y="257"/>
                  </a:lnTo>
                  <a:lnTo>
                    <a:pt x="212" y="259"/>
                  </a:lnTo>
                  <a:lnTo>
                    <a:pt x="203" y="254"/>
                  </a:lnTo>
                  <a:lnTo>
                    <a:pt x="194" y="248"/>
                  </a:lnTo>
                  <a:lnTo>
                    <a:pt x="185" y="241"/>
                  </a:lnTo>
                  <a:lnTo>
                    <a:pt x="182" y="234"/>
                  </a:lnTo>
                  <a:lnTo>
                    <a:pt x="191" y="235"/>
                  </a:lnTo>
                  <a:lnTo>
                    <a:pt x="203" y="235"/>
                  </a:lnTo>
                  <a:lnTo>
                    <a:pt x="215" y="235"/>
                  </a:lnTo>
                  <a:lnTo>
                    <a:pt x="229" y="233"/>
                  </a:lnTo>
                  <a:lnTo>
                    <a:pt x="243" y="231"/>
                  </a:lnTo>
                  <a:lnTo>
                    <a:pt x="259" y="227"/>
                  </a:lnTo>
                  <a:lnTo>
                    <a:pt x="274" y="224"/>
                  </a:lnTo>
                  <a:lnTo>
                    <a:pt x="290" y="219"/>
                  </a:lnTo>
                  <a:lnTo>
                    <a:pt x="306" y="215"/>
                  </a:lnTo>
                  <a:lnTo>
                    <a:pt x="322" y="209"/>
                  </a:lnTo>
                  <a:lnTo>
                    <a:pt x="339" y="203"/>
                  </a:lnTo>
                  <a:lnTo>
                    <a:pt x="355" y="197"/>
                  </a:lnTo>
                  <a:lnTo>
                    <a:pt x="368" y="192"/>
                  </a:lnTo>
                  <a:lnTo>
                    <a:pt x="383" y="185"/>
                  </a:lnTo>
                  <a:lnTo>
                    <a:pt x="396" y="179"/>
                  </a:lnTo>
                  <a:lnTo>
                    <a:pt x="408" y="173"/>
                  </a:lnTo>
                  <a:lnTo>
                    <a:pt x="419" y="167"/>
                  </a:lnTo>
                  <a:lnTo>
                    <a:pt x="429" y="160"/>
                  </a:lnTo>
                  <a:lnTo>
                    <a:pt x="442" y="153"/>
                  </a:lnTo>
                  <a:lnTo>
                    <a:pt x="454" y="147"/>
                  </a:lnTo>
                  <a:lnTo>
                    <a:pt x="466" y="138"/>
                  </a:lnTo>
                  <a:lnTo>
                    <a:pt x="479" y="132"/>
                  </a:lnTo>
                  <a:lnTo>
                    <a:pt x="492" y="125"/>
                  </a:lnTo>
                  <a:lnTo>
                    <a:pt x="505" y="118"/>
                  </a:lnTo>
                  <a:lnTo>
                    <a:pt x="519" y="111"/>
                  </a:lnTo>
                  <a:lnTo>
                    <a:pt x="533" y="104"/>
                  </a:lnTo>
                  <a:lnTo>
                    <a:pt x="548" y="98"/>
                  </a:lnTo>
                  <a:lnTo>
                    <a:pt x="563" y="92"/>
                  </a:lnTo>
                  <a:lnTo>
                    <a:pt x="579" y="88"/>
                  </a:lnTo>
                  <a:lnTo>
                    <a:pt x="594" y="83"/>
                  </a:lnTo>
                  <a:lnTo>
                    <a:pt x="611" y="80"/>
                  </a:lnTo>
                  <a:lnTo>
                    <a:pt x="627" y="77"/>
                  </a:lnTo>
                  <a:lnTo>
                    <a:pt x="633" y="82"/>
                  </a:lnTo>
                  <a:lnTo>
                    <a:pt x="640" y="88"/>
                  </a:lnTo>
                  <a:lnTo>
                    <a:pt x="648" y="92"/>
                  </a:lnTo>
                  <a:lnTo>
                    <a:pt x="658" y="97"/>
                  </a:lnTo>
                  <a:lnTo>
                    <a:pt x="668" y="99"/>
                  </a:lnTo>
                  <a:lnTo>
                    <a:pt x="679" y="100"/>
                  </a:lnTo>
                  <a:lnTo>
                    <a:pt x="691" y="99"/>
                  </a:lnTo>
                  <a:lnTo>
                    <a:pt x="702" y="96"/>
                  </a:lnTo>
                  <a:lnTo>
                    <a:pt x="691" y="96"/>
                  </a:lnTo>
                  <a:lnTo>
                    <a:pt x="680" y="93"/>
                  </a:lnTo>
                  <a:lnTo>
                    <a:pt x="671" y="90"/>
                  </a:lnTo>
                  <a:lnTo>
                    <a:pt x="665" y="85"/>
                  </a:lnTo>
                  <a:lnTo>
                    <a:pt x="661" y="81"/>
                  </a:lnTo>
                  <a:lnTo>
                    <a:pt x="660" y="76"/>
                  </a:lnTo>
                  <a:lnTo>
                    <a:pt x="661" y="72"/>
                  </a:lnTo>
                  <a:lnTo>
                    <a:pt x="667" y="69"/>
                  </a:lnTo>
                  <a:lnTo>
                    <a:pt x="688" y="65"/>
                  </a:lnTo>
                  <a:lnTo>
                    <a:pt x="710" y="61"/>
                  </a:lnTo>
                  <a:lnTo>
                    <a:pt x="732" y="61"/>
                  </a:lnTo>
                  <a:lnTo>
                    <a:pt x="753" y="62"/>
                  </a:lnTo>
                  <a:lnTo>
                    <a:pt x="772" y="66"/>
                  </a:lnTo>
                  <a:lnTo>
                    <a:pt x="792" y="70"/>
                  </a:lnTo>
                  <a:lnTo>
                    <a:pt x="809" y="76"/>
                  </a:lnTo>
                  <a:lnTo>
                    <a:pt x="825" y="83"/>
                  </a:lnTo>
                  <a:lnTo>
                    <a:pt x="821" y="76"/>
                  </a:lnTo>
                  <a:lnTo>
                    <a:pt x="807" y="70"/>
                  </a:lnTo>
                  <a:lnTo>
                    <a:pt x="794" y="65"/>
                  </a:lnTo>
                  <a:lnTo>
                    <a:pt x="782" y="60"/>
                  </a:lnTo>
                  <a:lnTo>
                    <a:pt x="769" y="57"/>
                  </a:lnTo>
                  <a:lnTo>
                    <a:pt x="756" y="54"/>
                  </a:lnTo>
                  <a:lnTo>
                    <a:pt x="741" y="52"/>
                  </a:lnTo>
                  <a:lnTo>
                    <a:pt x="726" y="51"/>
                  </a:lnTo>
                  <a:lnTo>
                    <a:pt x="710" y="51"/>
                  </a:lnTo>
                  <a:lnTo>
                    <a:pt x="694" y="51"/>
                  </a:lnTo>
                  <a:lnTo>
                    <a:pt x="679" y="52"/>
                  </a:lnTo>
                  <a:lnTo>
                    <a:pt x="663" y="53"/>
                  </a:lnTo>
                  <a:lnTo>
                    <a:pt x="648" y="54"/>
                  </a:lnTo>
                  <a:lnTo>
                    <a:pt x="633" y="57"/>
                  </a:lnTo>
                  <a:lnTo>
                    <a:pt x="618" y="59"/>
                  </a:lnTo>
                  <a:lnTo>
                    <a:pt x="603" y="61"/>
                  </a:lnTo>
                  <a:lnTo>
                    <a:pt x="589" y="63"/>
                  </a:lnTo>
                  <a:lnTo>
                    <a:pt x="576" y="67"/>
                  </a:lnTo>
                  <a:lnTo>
                    <a:pt x="562" y="70"/>
                  </a:lnTo>
                  <a:lnTo>
                    <a:pt x="549" y="75"/>
                  </a:lnTo>
                  <a:lnTo>
                    <a:pt x="536" y="80"/>
                  </a:lnTo>
                  <a:lnTo>
                    <a:pt x="524" y="84"/>
                  </a:lnTo>
                  <a:lnTo>
                    <a:pt x="512" y="89"/>
                  </a:lnTo>
                  <a:lnTo>
                    <a:pt x="501" y="95"/>
                  </a:lnTo>
                  <a:lnTo>
                    <a:pt x="489" y="100"/>
                  </a:lnTo>
                  <a:lnTo>
                    <a:pt x="480" y="105"/>
                  </a:lnTo>
                  <a:lnTo>
                    <a:pt x="470" y="111"/>
                  </a:lnTo>
                  <a:lnTo>
                    <a:pt x="457" y="118"/>
                  </a:lnTo>
                  <a:lnTo>
                    <a:pt x="442" y="126"/>
                  </a:lnTo>
                  <a:lnTo>
                    <a:pt x="426" y="135"/>
                  </a:lnTo>
                  <a:lnTo>
                    <a:pt x="410" y="144"/>
                  </a:lnTo>
                  <a:lnTo>
                    <a:pt x="393" y="153"/>
                  </a:lnTo>
                  <a:lnTo>
                    <a:pt x="374" y="164"/>
                  </a:lnTo>
                  <a:lnTo>
                    <a:pt x="358" y="167"/>
                  </a:lnTo>
                  <a:lnTo>
                    <a:pt x="353" y="162"/>
                  </a:lnTo>
                  <a:lnTo>
                    <a:pt x="357" y="151"/>
                  </a:lnTo>
                  <a:lnTo>
                    <a:pt x="365" y="138"/>
                  </a:lnTo>
                  <a:lnTo>
                    <a:pt x="357" y="142"/>
                  </a:lnTo>
                  <a:lnTo>
                    <a:pt x="349" y="147"/>
                  </a:lnTo>
                  <a:lnTo>
                    <a:pt x="343" y="151"/>
                  </a:lnTo>
                  <a:lnTo>
                    <a:pt x="337" y="158"/>
                  </a:lnTo>
                  <a:lnTo>
                    <a:pt x="334" y="164"/>
                  </a:lnTo>
                  <a:lnTo>
                    <a:pt x="332" y="171"/>
                  </a:lnTo>
                  <a:lnTo>
                    <a:pt x="330" y="177"/>
                  </a:lnTo>
                  <a:lnTo>
                    <a:pt x="330" y="182"/>
                  </a:lnTo>
                  <a:lnTo>
                    <a:pt x="311" y="192"/>
                  </a:lnTo>
                  <a:lnTo>
                    <a:pt x="290" y="200"/>
                  </a:lnTo>
                  <a:lnTo>
                    <a:pt x="269" y="205"/>
                  </a:lnTo>
                  <a:lnTo>
                    <a:pt x="248" y="210"/>
                  </a:lnTo>
                  <a:lnTo>
                    <a:pt x="226" y="212"/>
                  </a:lnTo>
                  <a:lnTo>
                    <a:pt x="204" y="215"/>
                  </a:lnTo>
                  <a:lnTo>
                    <a:pt x="183" y="215"/>
                  </a:lnTo>
                  <a:lnTo>
                    <a:pt x="162" y="214"/>
                  </a:lnTo>
                  <a:lnTo>
                    <a:pt x="143" y="212"/>
                  </a:lnTo>
                  <a:lnTo>
                    <a:pt x="124" y="209"/>
                  </a:lnTo>
                  <a:lnTo>
                    <a:pt x="107" y="205"/>
                  </a:lnTo>
                  <a:lnTo>
                    <a:pt x="91" y="201"/>
                  </a:lnTo>
                  <a:lnTo>
                    <a:pt x="77" y="196"/>
                  </a:lnTo>
                  <a:lnTo>
                    <a:pt x="66" y="190"/>
                  </a:lnTo>
                  <a:lnTo>
                    <a:pt x="57" y="185"/>
                  </a:lnTo>
                  <a:lnTo>
                    <a:pt x="50" y="179"/>
                  </a:lnTo>
                  <a:lnTo>
                    <a:pt x="47" y="173"/>
                  </a:lnTo>
                  <a:lnTo>
                    <a:pt x="47" y="167"/>
                  </a:lnTo>
                  <a:lnTo>
                    <a:pt x="51" y="162"/>
                  </a:lnTo>
                  <a:lnTo>
                    <a:pt x="57" y="156"/>
                  </a:lnTo>
                  <a:lnTo>
                    <a:pt x="65" y="152"/>
                  </a:lnTo>
                  <a:lnTo>
                    <a:pt x="73" y="149"/>
                  </a:lnTo>
                  <a:lnTo>
                    <a:pt x="82" y="148"/>
                  </a:lnTo>
                  <a:lnTo>
                    <a:pt x="90" y="148"/>
                  </a:lnTo>
                  <a:lnTo>
                    <a:pt x="84" y="144"/>
                  </a:lnTo>
                  <a:lnTo>
                    <a:pt x="78" y="142"/>
                  </a:lnTo>
                  <a:lnTo>
                    <a:pt x="73" y="141"/>
                  </a:lnTo>
                  <a:lnTo>
                    <a:pt x="66" y="141"/>
                  </a:lnTo>
                  <a:lnTo>
                    <a:pt x="58" y="141"/>
                  </a:lnTo>
                  <a:lnTo>
                    <a:pt x="50" y="142"/>
                  </a:lnTo>
                  <a:lnTo>
                    <a:pt x="39" y="143"/>
                  </a:lnTo>
                  <a:lnTo>
                    <a:pt x="28" y="143"/>
                  </a:lnTo>
                  <a:lnTo>
                    <a:pt x="22" y="118"/>
                  </a:lnTo>
                  <a:lnTo>
                    <a:pt x="25" y="93"/>
                  </a:lnTo>
                  <a:lnTo>
                    <a:pt x="37" y="74"/>
                  </a:lnTo>
                  <a:lnTo>
                    <a:pt x="55" y="55"/>
                  </a:lnTo>
                  <a:lnTo>
                    <a:pt x="80" y="40"/>
                  </a:lnTo>
                  <a:lnTo>
                    <a:pt x="108" y="29"/>
                  </a:lnTo>
                  <a:lnTo>
                    <a:pt x="141" y="21"/>
                  </a:lnTo>
                  <a:lnTo>
                    <a:pt x="175" y="16"/>
                  </a:lnTo>
                  <a:lnTo>
                    <a:pt x="196" y="15"/>
                  </a:lnTo>
                  <a:lnTo>
                    <a:pt x="215" y="15"/>
                  </a:lnTo>
                  <a:lnTo>
                    <a:pt x="234" y="17"/>
                  </a:lnTo>
                  <a:lnTo>
                    <a:pt x="251" y="18"/>
                  </a:lnTo>
                  <a:lnTo>
                    <a:pt x="267" y="22"/>
                  </a:lnTo>
                  <a:lnTo>
                    <a:pt x="282" y="25"/>
                  </a:lnTo>
                  <a:lnTo>
                    <a:pt x="295" y="29"/>
                  </a:lnTo>
                  <a:lnTo>
                    <a:pt x="306" y="32"/>
                  </a:lnTo>
                  <a:lnTo>
                    <a:pt x="291" y="16"/>
                  </a:lnTo>
                  <a:close/>
                </a:path>
              </a:pathLst>
            </a:custGeom>
            <a:solidFill>
              <a:srgbClr val="4F261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17" name="Freeform 28"/>
            <p:cNvSpPr/>
            <p:nvPr/>
          </p:nvSpPr>
          <p:spPr>
            <a:xfrm flipV="1">
              <a:off x="2520" y="1134"/>
              <a:ext cx="319" cy="292"/>
            </a:xfrm>
            <a:custGeom>
              <a:avLst/>
              <a:gdLst/>
              <a:ahLst/>
              <a:cxnLst>
                <a:cxn ang="0">
                  <a:pos x="115" y="15"/>
                </a:cxn>
                <a:cxn ang="0">
                  <a:pos x="165" y="0"/>
                </a:cxn>
                <a:cxn ang="0">
                  <a:pos x="230" y="17"/>
                </a:cxn>
                <a:cxn ang="0">
                  <a:pos x="196" y="22"/>
                </a:cxn>
                <a:cxn ang="0">
                  <a:pos x="222" y="39"/>
                </a:cxn>
                <a:cxn ang="0">
                  <a:pos x="271" y="66"/>
                </a:cxn>
                <a:cxn ang="0">
                  <a:pos x="299" y="99"/>
                </a:cxn>
                <a:cxn ang="0">
                  <a:pos x="263" y="99"/>
                </a:cxn>
                <a:cxn ang="0">
                  <a:pos x="282" y="117"/>
                </a:cxn>
                <a:cxn ang="0">
                  <a:pos x="309" y="155"/>
                </a:cxn>
                <a:cxn ang="0">
                  <a:pos x="319" y="188"/>
                </a:cxn>
                <a:cxn ang="0">
                  <a:pos x="285" y="180"/>
                </a:cxn>
                <a:cxn ang="0">
                  <a:pos x="277" y="206"/>
                </a:cxn>
                <a:cxn ang="0">
                  <a:pos x="258" y="256"/>
                </a:cxn>
                <a:cxn ang="0">
                  <a:pos x="228" y="292"/>
                </a:cxn>
                <a:cxn ang="0">
                  <a:pos x="221" y="258"/>
                </a:cxn>
                <a:cxn ang="0">
                  <a:pos x="188" y="233"/>
                </a:cxn>
                <a:cxn ang="0">
                  <a:pos x="169" y="221"/>
                </a:cxn>
                <a:cxn ang="0">
                  <a:pos x="169" y="247"/>
                </a:cxn>
                <a:cxn ang="0">
                  <a:pos x="142" y="235"/>
                </a:cxn>
                <a:cxn ang="0">
                  <a:pos x="116" y="215"/>
                </a:cxn>
                <a:cxn ang="0">
                  <a:pos x="104" y="200"/>
                </a:cxn>
                <a:cxn ang="0">
                  <a:pos x="95" y="216"/>
                </a:cxn>
                <a:cxn ang="0">
                  <a:pos x="68" y="196"/>
                </a:cxn>
                <a:cxn ang="0">
                  <a:pos x="42" y="165"/>
                </a:cxn>
                <a:cxn ang="0">
                  <a:pos x="29" y="146"/>
                </a:cxn>
                <a:cxn ang="0">
                  <a:pos x="16" y="165"/>
                </a:cxn>
                <a:cxn ang="0">
                  <a:pos x="0" y="95"/>
                </a:cxn>
                <a:cxn ang="0">
                  <a:pos x="34" y="42"/>
                </a:cxn>
                <a:cxn ang="0">
                  <a:pos x="80" y="56"/>
                </a:cxn>
                <a:cxn ang="0">
                  <a:pos x="70" y="119"/>
                </a:cxn>
                <a:cxn ang="0">
                  <a:pos x="93" y="70"/>
                </a:cxn>
                <a:cxn ang="0">
                  <a:pos x="138" y="87"/>
                </a:cxn>
                <a:cxn ang="0">
                  <a:pos x="146" y="115"/>
                </a:cxn>
                <a:cxn ang="0">
                  <a:pos x="134" y="162"/>
                </a:cxn>
                <a:cxn ang="0">
                  <a:pos x="153" y="132"/>
                </a:cxn>
                <a:cxn ang="0">
                  <a:pos x="180" y="142"/>
                </a:cxn>
                <a:cxn ang="0">
                  <a:pos x="204" y="172"/>
                </a:cxn>
                <a:cxn ang="0">
                  <a:pos x="222" y="208"/>
                </a:cxn>
                <a:cxn ang="0">
                  <a:pos x="211" y="165"/>
                </a:cxn>
                <a:cxn ang="0">
                  <a:pos x="222" y="152"/>
                </a:cxn>
                <a:cxn ang="0">
                  <a:pos x="239" y="151"/>
                </a:cxn>
                <a:cxn ang="0">
                  <a:pos x="217" y="135"/>
                </a:cxn>
                <a:cxn ang="0">
                  <a:pos x="196" y="130"/>
                </a:cxn>
                <a:cxn ang="0">
                  <a:pos x="177" y="102"/>
                </a:cxn>
                <a:cxn ang="0">
                  <a:pos x="170" y="85"/>
                </a:cxn>
                <a:cxn ang="0">
                  <a:pos x="194" y="79"/>
                </a:cxn>
                <a:cxn ang="0">
                  <a:pos x="215" y="85"/>
                </a:cxn>
                <a:cxn ang="0">
                  <a:pos x="209" y="76"/>
                </a:cxn>
                <a:cxn ang="0">
                  <a:pos x="180" y="59"/>
                </a:cxn>
                <a:cxn ang="0">
                  <a:pos x="149" y="62"/>
                </a:cxn>
                <a:cxn ang="0">
                  <a:pos x="128" y="50"/>
                </a:cxn>
                <a:cxn ang="0">
                  <a:pos x="108" y="37"/>
                </a:cxn>
              </a:cxnLst>
              <a:pathLst>
                <a:path w="234" h="234">
                  <a:moveTo>
                    <a:pt x="73" y="25"/>
                  </a:moveTo>
                  <a:lnTo>
                    <a:pt x="77" y="19"/>
                  </a:lnTo>
                  <a:lnTo>
                    <a:pt x="84" y="12"/>
                  </a:lnTo>
                  <a:lnTo>
                    <a:pt x="94" y="7"/>
                  </a:lnTo>
                  <a:lnTo>
                    <a:pt x="107" y="2"/>
                  </a:lnTo>
                  <a:lnTo>
                    <a:pt x="121" y="0"/>
                  </a:lnTo>
                  <a:lnTo>
                    <a:pt x="136" y="1"/>
                  </a:lnTo>
                  <a:lnTo>
                    <a:pt x="152" y="4"/>
                  </a:lnTo>
                  <a:lnTo>
                    <a:pt x="169" y="14"/>
                  </a:lnTo>
                  <a:lnTo>
                    <a:pt x="160" y="15"/>
                  </a:lnTo>
                  <a:lnTo>
                    <a:pt x="152" y="16"/>
                  </a:lnTo>
                  <a:lnTo>
                    <a:pt x="144" y="18"/>
                  </a:lnTo>
                  <a:lnTo>
                    <a:pt x="136" y="22"/>
                  </a:lnTo>
                  <a:lnTo>
                    <a:pt x="150" y="26"/>
                  </a:lnTo>
                  <a:lnTo>
                    <a:pt x="163" y="31"/>
                  </a:lnTo>
                  <a:lnTo>
                    <a:pt x="177" y="38"/>
                  </a:lnTo>
                  <a:lnTo>
                    <a:pt x="189" y="45"/>
                  </a:lnTo>
                  <a:lnTo>
                    <a:pt x="199" y="53"/>
                  </a:lnTo>
                  <a:lnTo>
                    <a:pt x="208" y="62"/>
                  </a:lnTo>
                  <a:lnTo>
                    <a:pt x="215" y="70"/>
                  </a:lnTo>
                  <a:lnTo>
                    <a:pt x="219" y="79"/>
                  </a:lnTo>
                  <a:lnTo>
                    <a:pt x="211" y="79"/>
                  </a:lnTo>
                  <a:lnTo>
                    <a:pt x="203" y="80"/>
                  </a:lnTo>
                  <a:lnTo>
                    <a:pt x="193" y="79"/>
                  </a:lnTo>
                  <a:lnTo>
                    <a:pt x="186" y="78"/>
                  </a:lnTo>
                  <a:lnTo>
                    <a:pt x="197" y="85"/>
                  </a:lnTo>
                  <a:lnTo>
                    <a:pt x="207" y="94"/>
                  </a:lnTo>
                  <a:lnTo>
                    <a:pt x="215" y="105"/>
                  </a:lnTo>
                  <a:lnTo>
                    <a:pt x="222" y="114"/>
                  </a:lnTo>
                  <a:lnTo>
                    <a:pt x="227" y="124"/>
                  </a:lnTo>
                  <a:lnTo>
                    <a:pt x="231" y="135"/>
                  </a:lnTo>
                  <a:lnTo>
                    <a:pt x="234" y="144"/>
                  </a:lnTo>
                  <a:lnTo>
                    <a:pt x="234" y="151"/>
                  </a:lnTo>
                  <a:lnTo>
                    <a:pt x="224" y="149"/>
                  </a:lnTo>
                  <a:lnTo>
                    <a:pt x="216" y="146"/>
                  </a:lnTo>
                  <a:lnTo>
                    <a:pt x="209" y="144"/>
                  </a:lnTo>
                  <a:lnTo>
                    <a:pt x="203" y="141"/>
                  </a:lnTo>
                  <a:lnTo>
                    <a:pt x="204" y="152"/>
                  </a:lnTo>
                  <a:lnTo>
                    <a:pt x="203" y="165"/>
                  </a:lnTo>
                  <a:lnTo>
                    <a:pt x="199" y="177"/>
                  </a:lnTo>
                  <a:lnTo>
                    <a:pt x="195" y="191"/>
                  </a:lnTo>
                  <a:lnTo>
                    <a:pt x="189" y="205"/>
                  </a:lnTo>
                  <a:lnTo>
                    <a:pt x="182" y="217"/>
                  </a:lnTo>
                  <a:lnTo>
                    <a:pt x="174" y="227"/>
                  </a:lnTo>
                  <a:lnTo>
                    <a:pt x="167" y="234"/>
                  </a:lnTo>
                  <a:lnTo>
                    <a:pt x="170" y="224"/>
                  </a:lnTo>
                  <a:lnTo>
                    <a:pt x="168" y="216"/>
                  </a:lnTo>
                  <a:lnTo>
                    <a:pt x="162" y="207"/>
                  </a:lnTo>
                  <a:lnTo>
                    <a:pt x="155" y="201"/>
                  </a:lnTo>
                  <a:lnTo>
                    <a:pt x="147" y="194"/>
                  </a:lnTo>
                  <a:lnTo>
                    <a:pt x="138" y="187"/>
                  </a:lnTo>
                  <a:lnTo>
                    <a:pt x="131" y="180"/>
                  </a:lnTo>
                  <a:lnTo>
                    <a:pt x="127" y="172"/>
                  </a:lnTo>
                  <a:lnTo>
                    <a:pt x="124" y="177"/>
                  </a:lnTo>
                  <a:lnTo>
                    <a:pt x="123" y="183"/>
                  </a:lnTo>
                  <a:lnTo>
                    <a:pt x="123" y="190"/>
                  </a:lnTo>
                  <a:lnTo>
                    <a:pt x="124" y="198"/>
                  </a:lnTo>
                  <a:lnTo>
                    <a:pt x="117" y="195"/>
                  </a:lnTo>
                  <a:lnTo>
                    <a:pt x="111" y="191"/>
                  </a:lnTo>
                  <a:lnTo>
                    <a:pt x="104" y="188"/>
                  </a:lnTo>
                  <a:lnTo>
                    <a:pt x="97" y="183"/>
                  </a:lnTo>
                  <a:lnTo>
                    <a:pt x="90" y="179"/>
                  </a:lnTo>
                  <a:lnTo>
                    <a:pt x="85" y="172"/>
                  </a:lnTo>
                  <a:lnTo>
                    <a:pt x="82" y="165"/>
                  </a:lnTo>
                  <a:lnTo>
                    <a:pt x="79" y="156"/>
                  </a:lnTo>
                  <a:lnTo>
                    <a:pt x="76" y="160"/>
                  </a:lnTo>
                  <a:lnTo>
                    <a:pt x="74" y="165"/>
                  </a:lnTo>
                  <a:lnTo>
                    <a:pt x="71" y="169"/>
                  </a:lnTo>
                  <a:lnTo>
                    <a:pt x="70" y="173"/>
                  </a:lnTo>
                  <a:lnTo>
                    <a:pt x="63" y="168"/>
                  </a:lnTo>
                  <a:lnTo>
                    <a:pt x="56" y="164"/>
                  </a:lnTo>
                  <a:lnTo>
                    <a:pt x="50" y="157"/>
                  </a:lnTo>
                  <a:lnTo>
                    <a:pt x="41" y="150"/>
                  </a:lnTo>
                  <a:lnTo>
                    <a:pt x="36" y="142"/>
                  </a:lnTo>
                  <a:lnTo>
                    <a:pt x="31" y="132"/>
                  </a:lnTo>
                  <a:lnTo>
                    <a:pt x="28" y="122"/>
                  </a:lnTo>
                  <a:lnTo>
                    <a:pt x="26" y="111"/>
                  </a:lnTo>
                  <a:lnTo>
                    <a:pt x="21" y="117"/>
                  </a:lnTo>
                  <a:lnTo>
                    <a:pt x="16" y="123"/>
                  </a:lnTo>
                  <a:lnTo>
                    <a:pt x="13" y="129"/>
                  </a:lnTo>
                  <a:lnTo>
                    <a:pt x="12" y="132"/>
                  </a:lnTo>
                  <a:lnTo>
                    <a:pt x="5" y="115"/>
                  </a:lnTo>
                  <a:lnTo>
                    <a:pt x="0" y="95"/>
                  </a:lnTo>
                  <a:lnTo>
                    <a:pt x="0" y="76"/>
                  </a:lnTo>
                  <a:lnTo>
                    <a:pt x="3" y="59"/>
                  </a:lnTo>
                  <a:lnTo>
                    <a:pt x="13" y="44"/>
                  </a:lnTo>
                  <a:lnTo>
                    <a:pt x="25" y="34"/>
                  </a:lnTo>
                  <a:lnTo>
                    <a:pt x="44" y="31"/>
                  </a:lnTo>
                  <a:lnTo>
                    <a:pt x="68" y="37"/>
                  </a:lnTo>
                  <a:lnTo>
                    <a:pt x="59" y="45"/>
                  </a:lnTo>
                  <a:lnTo>
                    <a:pt x="50" y="60"/>
                  </a:lnTo>
                  <a:lnTo>
                    <a:pt x="45" y="77"/>
                  </a:lnTo>
                  <a:lnTo>
                    <a:pt x="51" y="95"/>
                  </a:lnTo>
                  <a:lnTo>
                    <a:pt x="54" y="82"/>
                  </a:lnTo>
                  <a:lnTo>
                    <a:pt x="59" y="67"/>
                  </a:lnTo>
                  <a:lnTo>
                    <a:pt x="68" y="56"/>
                  </a:lnTo>
                  <a:lnTo>
                    <a:pt x="84" y="53"/>
                  </a:lnTo>
                  <a:lnTo>
                    <a:pt x="93" y="62"/>
                  </a:lnTo>
                  <a:lnTo>
                    <a:pt x="101" y="70"/>
                  </a:lnTo>
                  <a:lnTo>
                    <a:pt x="109" y="78"/>
                  </a:lnTo>
                  <a:lnTo>
                    <a:pt x="114" y="86"/>
                  </a:lnTo>
                  <a:lnTo>
                    <a:pt x="107" y="92"/>
                  </a:lnTo>
                  <a:lnTo>
                    <a:pt x="101" y="100"/>
                  </a:lnTo>
                  <a:lnTo>
                    <a:pt x="98" y="113"/>
                  </a:lnTo>
                  <a:lnTo>
                    <a:pt x="98" y="130"/>
                  </a:lnTo>
                  <a:lnTo>
                    <a:pt x="102" y="120"/>
                  </a:lnTo>
                  <a:lnTo>
                    <a:pt x="107" y="112"/>
                  </a:lnTo>
                  <a:lnTo>
                    <a:pt x="112" y="106"/>
                  </a:lnTo>
                  <a:lnTo>
                    <a:pt x="117" y="104"/>
                  </a:lnTo>
                  <a:lnTo>
                    <a:pt x="125" y="108"/>
                  </a:lnTo>
                  <a:lnTo>
                    <a:pt x="132" y="114"/>
                  </a:lnTo>
                  <a:lnTo>
                    <a:pt x="138" y="122"/>
                  </a:lnTo>
                  <a:lnTo>
                    <a:pt x="144" y="130"/>
                  </a:lnTo>
                  <a:lnTo>
                    <a:pt x="150" y="138"/>
                  </a:lnTo>
                  <a:lnTo>
                    <a:pt x="154" y="147"/>
                  </a:lnTo>
                  <a:lnTo>
                    <a:pt x="159" y="158"/>
                  </a:lnTo>
                  <a:lnTo>
                    <a:pt x="163" y="167"/>
                  </a:lnTo>
                  <a:lnTo>
                    <a:pt x="161" y="152"/>
                  </a:lnTo>
                  <a:lnTo>
                    <a:pt x="159" y="141"/>
                  </a:lnTo>
                  <a:lnTo>
                    <a:pt x="155" y="132"/>
                  </a:lnTo>
                  <a:lnTo>
                    <a:pt x="152" y="124"/>
                  </a:lnTo>
                  <a:lnTo>
                    <a:pt x="157" y="121"/>
                  </a:lnTo>
                  <a:lnTo>
                    <a:pt x="163" y="122"/>
                  </a:lnTo>
                  <a:lnTo>
                    <a:pt x="170" y="126"/>
                  </a:lnTo>
                  <a:lnTo>
                    <a:pt x="178" y="128"/>
                  </a:lnTo>
                  <a:lnTo>
                    <a:pt x="175" y="121"/>
                  </a:lnTo>
                  <a:lnTo>
                    <a:pt x="170" y="115"/>
                  </a:lnTo>
                  <a:lnTo>
                    <a:pt x="165" y="112"/>
                  </a:lnTo>
                  <a:lnTo>
                    <a:pt x="159" y="108"/>
                  </a:lnTo>
                  <a:lnTo>
                    <a:pt x="153" y="107"/>
                  </a:lnTo>
                  <a:lnTo>
                    <a:pt x="147" y="105"/>
                  </a:lnTo>
                  <a:lnTo>
                    <a:pt x="144" y="104"/>
                  </a:lnTo>
                  <a:lnTo>
                    <a:pt x="140" y="102"/>
                  </a:lnTo>
                  <a:lnTo>
                    <a:pt x="136" y="92"/>
                  </a:lnTo>
                  <a:lnTo>
                    <a:pt x="130" y="82"/>
                  </a:lnTo>
                  <a:lnTo>
                    <a:pt x="125" y="75"/>
                  </a:lnTo>
                  <a:lnTo>
                    <a:pt x="123" y="71"/>
                  </a:lnTo>
                  <a:lnTo>
                    <a:pt x="125" y="68"/>
                  </a:lnTo>
                  <a:lnTo>
                    <a:pt x="130" y="65"/>
                  </a:lnTo>
                  <a:lnTo>
                    <a:pt x="136" y="63"/>
                  </a:lnTo>
                  <a:lnTo>
                    <a:pt x="142" y="63"/>
                  </a:lnTo>
                  <a:lnTo>
                    <a:pt x="147" y="63"/>
                  </a:lnTo>
                  <a:lnTo>
                    <a:pt x="153" y="65"/>
                  </a:lnTo>
                  <a:lnTo>
                    <a:pt x="158" y="68"/>
                  </a:lnTo>
                  <a:lnTo>
                    <a:pt x="161" y="72"/>
                  </a:lnTo>
                  <a:lnTo>
                    <a:pt x="158" y="67"/>
                  </a:lnTo>
                  <a:lnTo>
                    <a:pt x="153" y="61"/>
                  </a:lnTo>
                  <a:lnTo>
                    <a:pt x="147" y="55"/>
                  </a:lnTo>
                  <a:lnTo>
                    <a:pt x="140" y="50"/>
                  </a:lnTo>
                  <a:lnTo>
                    <a:pt x="132" y="47"/>
                  </a:lnTo>
                  <a:lnTo>
                    <a:pt x="124" y="46"/>
                  </a:lnTo>
                  <a:lnTo>
                    <a:pt x="117" y="47"/>
                  </a:lnTo>
                  <a:lnTo>
                    <a:pt x="109" y="50"/>
                  </a:lnTo>
                  <a:lnTo>
                    <a:pt x="105" y="47"/>
                  </a:lnTo>
                  <a:lnTo>
                    <a:pt x="99" y="44"/>
                  </a:lnTo>
                  <a:lnTo>
                    <a:pt x="94" y="40"/>
                  </a:lnTo>
                  <a:lnTo>
                    <a:pt x="89" y="37"/>
                  </a:lnTo>
                  <a:lnTo>
                    <a:pt x="84" y="33"/>
                  </a:lnTo>
                  <a:lnTo>
                    <a:pt x="79" y="30"/>
                  </a:lnTo>
                  <a:lnTo>
                    <a:pt x="75" y="27"/>
                  </a:lnTo>
                  <a:lnTo>
                    <a:pt x="73" y="25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18" name="Freeform 29"/>
            <p:cNvSpPr/>
            <p:nvPr/>
          </p:nvSpPr>
          <p:spPr>
            <a:xfrm flipV="1">
              <a:off x="2941" y="1161"/>
              <a:ext cx="330" cy="350"/>
            </a:xfrm>
            <a:custGeom>
              <a:avLst/>
              <a:gdLst/>
              <a:ahLst/>
              <a:cxnLst>
                <a:cxn ang="0">
                  <a:pos x="265" y="331"/>
                </a:cxn>
                <a:cxn ang="0">
                  <a:pos x="299" y="293"/>
                </a:cxn>
                <a:cxn ang="0">
                  <a:pos x="297" y="234"/>
                </a:cxn>
                <a:cxn ang="0">
                  <a:pos x="325" y="244"/>
                </a:cxn>
                <a:cxn ang="0">
                  <a:pos x="323" y="191"/>
                </a:cxn>
                <a:cxn ang="0">
                  <a:pos x="301" y="133"/>
                </a:cxn>
                <a:cxn ang="0">
                  <a:pos x="330" y="141"/>
                </a:cxn>
                <a:cxn ang="0">
                  <a:pos x="307" y="96"/>
                </a:cxn>
                <a:cxn ang="0">
                  <a:pos x="271" y="58"/>
                </a:cxn>
                <a:cxn ang="0">
                  <a:pos x="241" y="38"/>
                </a:cxn>
                <a:cxn ang="0">
                  <a:pos x="265" y="24"/>
                </a:cxn>
                <a:cxn ang="0">
                  <a:pos x="185" y="4"/>
                </a:cxn>
                <a:cxn ang="0">
                  <a:pos x="110" y="11"/>
                </a:cxn>
                <a:cxn ang="0">
                  <a:pos x="98" y="61"/>
                </a:cxn>
                <a:cxn ang="0">
                  <a:pos x="115" y="70"/>
                </a:cxn>
                <a:cxn ang="0">
                  <a:pos x="151" y="60"/>
                </a:cxn>
                <a:cxn ang="0">
                  <a:pos x="190" y="63"/>
                </a:cxn>
                <a:cxn ang="0">
                  <a:pos x="194" y="73"/>
                </a:cxn>
                <a:cxn ang="0">
                  <a:pos x="158" y="84"/>
                </a:cxn>
                <a:cxn ang="0">
                  <a:pos x="138" y="91"/>
                </a:cxn>
                <a:cxn ang="0">
                  <a:pos x="151" y="106"/>
                </a:cxn>
                <a:cxn ang="0">
                  <a:pos x="175" y="124"/>
                </a:cxn>
                <a:cxn ang="0">
                  <a:pos x="192" y="135"/>
                </a:cxn>
                <a:cxn ang="0">
                  <a:pos x="218" y="135"/>
                </a:cxn>
                <a:cxn ang="0">
                  <a:pos x="248" y="148"/>
                </a:cxn>
                <a:cxn ang="0">
                  <a:pos x="259" y="164"/>
                </a:cxn>
                <a:cxn ang="0">
                  <a:pos x="239" y="159"/>
                </a:cxn>
                <a:cxn ang="0">
                  <a:pos x="221" y="156"/>
                </a:cxn>
                <a:cxn ang="0">
                  <a:pos x="229" y="179"/>
                </a:cxn>
                <a:cxn ang="0">
                  <a:pos x="252" y="225"/>
                </a:cxn>
                <a:cxn ang="0">
                  <a:pos x="262" y="266"/>
                </a:cxn>
                <a:cxn ang="0">
                  <a:pos x="232" y="213"/>
                </a:cxn>
                <a:cxn ang="0">
                  <a:pos x="199" y="164"/>
                </a:cxn>
                <a:cxn ang="0">
                  <a:pos x="169" y="159"/>
                </a:cxn>
                <a:cxn ang="0">
                  <a:pos x="151" y="193"/>
                </a:cxn>
                <a:cxn ang="0">
                  <a:pos x="157" y="144"/>
                </a:cxn>
                <a:cxn ang="0">
                  <a:pos x="149" y="128"/>
                </a:cxn>
                <a:cxn ang="0">
                  <a:pos x="131" y="114"/>
                </a:cxn>
                <a:cxn ang="0">
                  <a:pos x="112" y="103"/>
                </a:cxn>
                <a:cxn ang="0">
                  <a:pos x="82" y="150"/>
                </a:cxn>
                <a:cxn ang="0">
                  <a:pos x="79" y="116"/>
                </a:cxn>
                <a:cxn ang="0">
                  <a:pos x="80" y="80"/>
                </a:cxn>
                <a:cxn ang="0">
                  <a:pos x="48" y="69"/>
                </a:cxn>
                <a:cxn ang="0">
                  <a:pos x="20" y="69"/>
                </a:cxn>
                <a:cxn ang="0">
                  <a:pos x="0" y="136"/>
                </a:cxn>
                <a:cxn ang="0">
                  <a:pos x="34" y="199"/>
                </a:cxn>
                <a:cxn ang="0">
                  <a:pos x="49" y="180"/>
                </a:cxn>
                <a:cxn ang="0">
                  <a:pos x="63" y="218"/>
                </a:cxn>
                <a:cxn ang="0">
                  <a:pos x="89" y="255"/>
                </a:cxn>
                <a:cxn ang="0">
                  <a:pos x="105" y="258"/>
                </a:cxn>
                <a:cxn ang="0">
                  <a:pos x="121" y="229"/>
                </a:cxn>
                <a:cxn ang="0">
                  <a:pos x="140" y="253"/>
                </a:cxn>
                <a:cxn ang="0">
                  <a:pos x="158" y="268"/>
                </a:cxn>
                <a:cxn ang="0">
                  <a:pos x="176" y="278"/>
                </a:cxn>
                <a:cxn ang="0">
                  <a:pos x="184" y="306"/>
                </a:cxn>
                <a:cxn ang="0">
                  <a:pos x="206" y="280"/>
                </a:cxn>
                <a:cxn ang="0">
                  <a:pos x="232" y="296"/>
                </a:cxn>
              </a:cxnLst>
              <a:pathLst>
                <a:path w="242" h="280">
                  <a:moveTo>
                    <a:pt x="169" y="280"/>
                  </a:moveTo>
                  <a:lnTo>
                    <a:pt x="182" y="273"/>
                  </a:lnTo>
                  <a:lnTo>
                    <a:pt x="194" y="265"/>
                  </a:lnTo>
                  <a:lnTo>
                    <a:pt x="204" y="256"/>
                  </a:lnTo>
                  <a:lnTo>
                    <a:pt x="213" y="245"/>
                  </a:lnTo>
                  <a:lnTo>
                    <a:pt x="219" y="234"/>
                  </a:lnTo>
                  <a:lnTo>
                    <a:pt x="222" y="220"/>
                  </a:lnTo>
                  <a:lnTo>
                    <a:pt x="222" y="204"/>
                  </a:lnTo>
                  <a:lnTo>
                    <a:pt x="218" y="187"/>
                  </a:lnTo>
                  <a:lnTo>
                    <a:pt x="227" y="189"/>
                  </a:lnTo>
                  <a:lnTo>
                    <a:pt x="234" y="191"/>
                  </a:lnTo>
                  <a:lnTo>
                    <a:pt x="238" y="195"/>
                  </a:lnTo>
                  <a:lnTo>
                    <a:pt x="242" y="199"/>
                  </a:lnTo>
                  <a:lnTo>
                    <a:pt x="242" y="177"/>
                  </a:lnTo>
                  <a:lnTo>
                    <a:pt x="237" y="153"/>
                  </a:lnTo>
                  <a:lnTo>
                    <a:pt x="228" y="129"/>
                  </a:lnTo>
                  <a:lnTo>
                    <a:pt x="212" y="108"/>
                  </a:lnTo>
                  <a:lnTo>
                    <a:pt x="221" y="106"/>
                  </a:lnTo>
                  <a:lnTo>
                    <a:pt x="229" y="106"/>
                  </a:lnTo>
                  <a:lnTo>
                    <a:pt x="236" y="108"/>
                  </a:lnTo>
                  <a:lnTo>
                    <a:pt x="242" y="113"/>
                  </a:lnTo>
                  <a:lnTo>
                    <a:pt x="236" y="101"/>
                  </a:lnTo>
                  <a:lnTo>
                    <a:pt x="231" y="88"/>
                  </a:lnTo>
                  <a:lnTo>
                    <a:pt x="225" y="77"/>
                  </a:lnTo>
                  <a:lnTo>
                    <a:pt x="218" y="65"/>
                  </a:lnTo>
                  <a:lnTo>
                    <a:pt x="210" y="55"/>
                  </a:lnTo>
                  <a:lnTo>
                    <a:pt x="199" y="46"/>
                  </a:lnTo>
                  <a:lnTo>
                    <a:pt x="188" y="39"/>
                  </a:lnTo>
                  <a:lnTo>
                    <a:pt x="173" y="34"/>
                  </a:lnTo>
                  <a:lnTo>
                    <a:pt x="177" y="30"/>
                  </a:lnTo>
                  <a:lnTo>
                    <a:pt x="183" y="25"/>
                  </a:lnTo>
                  <a:lnTo>
                    <a:pt x="189" y="22"/>
                  </a:lnTo>
                  <a:lnTo>
                    <a:pt x="194" y="19"/>
                  </a:lnTo>
                  <a:lnTo>
                    <a:pt x="177" y="13"/>
                  </a:lnTo>
                  <a:lnTo>
                    <a:pt x="157" y="8"/>
                  </a:lnTo>
                  <a:lnTo>
                    <a:pt x="136" y="3"/>
                  </a:lnTo>
                  <a:lnTo>
                    <a:pt x="115" y="0"/>
                  </a:lnTo>
                  <a:lnTo>
                    <a:pt x="97" y="1"/>
                  </a:lnTo>
                  <a:lnTo>
                    <a:pt x="81" y="9"/>
                  </a:lnTo>
                  <a:lnTo>
                    <a:pt x="70" y="23"/>
                  </a:lnTo>
                  <a:lnTo>
                    <a:pt x="67" y="47"/>
                  </a:lnTo>
                  <a:lnTo>
                    <a:pt x="72" y="49"/>
                  </a:lnTo>
                  <a:lnTo>
                    <a:pt x="76" y="52"/>
                  </a:lnTo>
                  <a:lnTo>
                    <a:pt x="81" y="53"/>
                  </a:lnTo>
                  <a:lnTo>
                    <a:pt x="84" y="56"/>
                  </a:lnTo>
                  <a:lnTo>
                    <a:pt x="92" y="52"/>
                  </a:lnTo>
                  <a:lnTo>
                    <a:pt x="101" y="49"/>
                  </a:lnTo>
                  <a:lnTo>
                    <a:pt x="111" y="48"/>
                  </a:lnTo>
                  <a:lnTo>
                    <a:pt x="121" y="47"/>
                  </a:lnTo>
                  <a:lnTo>
                    <a:pt x="130" y="48"/>
                  </a:lnTo>
                  <a:lnTo>
                    <a:pt x="139" y="50"/>
                  </a:lnTo>
                  <a:lnTo>
                    <a:pt x="146" y="53"/>
                  </a:lnTo>
                  <a:lnTo>
                    <a:pt x="153" y="55"/>
                  </a:lnTo>
                  <a:lnTo>
                    <a:pt x="142" y="58"/>
                  </a:lnTo>
                  <a:lnTo>
                    <a:pt x="131" y="61"/>
                  </a:lnTo>
                  <a:lnTo>
                    <a:pt x="123" y="64"/>
                  </a:lnTo>
                  <a:lnTo>
                    <a:pt x="116" y="67"/>
                  </a:lnTo>
                  <a:lnTo>
                    <a:pt x="111" y="69"/>
                  </a:lnTo>
                  <a:lnTo>
                    <a:pt x="105" y="71"/>
                  </a:lnTo>
                  <a:lnTo>
                    <a:pt x="101" y="73"/>
                  </a:lnTo>
                  <a:lnTo>
                    <a:pt x="97" y="76"/>
                  </a:lnTo>
                  <a:lnTo>
                    <a:pt x="104" y="80"/>
                  </a:lnTo>
                  <a:lnTo>
                    <a:pt x="111" y="85"/>
                  </a:lnTo>
                  <a:lnTo>
                    <a:pt x="116" y="90"/>
                  </a:lnTo>
                  <a:lnTo>
                    <a:pt x="122" y="94"/>
                  </a:lnTo>
                  <a:lnTo>
                    <a:pt x="128" y="99"/>
                  </a:lnTo>
                  <a:lnTo>
                    <a:pt x="133" y="102"/>
                  </a:lnTo>
                  <a:lnTo>
                    <a:pt x="136" y="106"/>
                  </a:lnTo>
                  <a:lnTo>
                    <a:pt x="141" y="108"/>
                  </a:lnTo>
                  <a:lnTo>
                    <a:pt x="146" y="107"/>
                  </a:lnTo>
                  <a:lnTo>
                    <a:pt x="153" y="107"/>
                  </a:lnTo>
                  <a:lnTo>
                    <a:pt x="160" y="108"/>
                  </a:lnTo>
                  <a:lnTo>
                    <a:pt x="167" y="110"/>
                  </a:lnTo>
                  <a:lnTo>
                    <a:pt x="174" y="114"/>
                  </a:lnTo>
                  <a:lnTo>
                    <a:pt x="182" y="118"/>
                  </a:lnTo>
                  <a:lnTo>
                    <a:pt x="189" y="125"/>
                  </a:lnTo>
                  <a:lnTo>
                    <a:pt x="196" y="133"/>
                  </a:lnTo>
                  <a:lnTo>
                    <a:pt x="190" y="131"/>
                  </a:lnTo>
                  <a:lnTo>
                    <a:pt x="184" y="129"/>
                  </a:lnTo>
                  <a:lnTo>
                    <a:pt x="180" y="128"/>
                  </a:lnTo>
                  <a:lnTo>
                    <a:pt x="175" y="127"/>
                  </a:lnTo>
                  <a:lnTo>
                    <a:pt x="170" y="125"/>
                  </a:lnTo>
                  <a:lnTo>
                    <a:pt x="167" y="125"/>
                  </a:lnTo>
                  <a:lnTo>
                    <a:pt x="162" y="125"/>
                  </a:lnTo>
                  <a:lnTo>
                    <a:pt x="158" y="125"/>
                  </a:lnTo>
                  <a:lnTo>
                    <a:pt x="162" y="133"/>
                  </a:lnTo>
                  <a:lnTo>
                    <a:pt x="168" y="143"/>
                  </a:lnTo>
                  <a:lnTo>
                    <a:pt x="174" y="154"/>
                  </a:lnTo>
                  <a:lnTo>
                    <a:pt x="180" y="167"/>
                  </a:lnTo>
                  <a:lnTo>
                    <a:pt x="185" y="180"/>
                  </a:lnTo>
                  <a:lnTo>
                    <a:pt x="189" y="192"/>
                  </a:lnTo>
                  <a:lnTo>
                    <a:pt x="191" y="204"/>
                  </a:lnTo>
                  <a:lnTo>
                    <a:pt x="192" y="213"/>
                  </a:lnTo>
                  <a:lnTo>
                    <a:pt x="185" y="200"/>
                  </a:lnTo>
                  <a:lnTo>
                    <a:pt x="177" y="185"/>
                  </a:lnTo>
                  <a:lnTo>
                    <a:pt x="170" y="170"/>
                  </a:lnTo>
                  <a:lnTo>
                    <a:pt x="162" y="155"/>
                  </a:lnTo>
                  <a:lnTo>
                    <a:pt x="154" y="143"/>
                  </a:lnTo>
                  <a:lnTo>
                    <a:pt x="146" y="131"/>
                  </a:lnTo>
                  <a:lnTo>
                    <a:pt x="138" y="122"/>
                  </a:lnTo>
                  <a:lnTo>
                    <a:pt x="130" y="117"/>
                  </a:lnTo>
                  <a:lnTo>
                    <a:pt x="124" y="127"/>
                  </a:lnTo>
                  <a:lnTo>
                    <a:pt x="119" y="136"/>
                  </a:lnTo>
                  <a:lnTo>
                    <a:pt x="114" y="145"/>
                  </a:lnTo>
                  <a:lnTo>
                    <a:pt x="111" y="154"/>
                  </a:lnTo>
                  <a:lnTo>
                    <a:pt x="111" y="136"/>
                  </a:lnTo>
                  <a:lnTo>
                    <a:pt x="112" y="123"/>
                  </a:lnTo>
                  <a:lnTo>
                    <a:pt x="115" y="115"/>
                  </a:lnTo>
                  <a:lnTo>
                    <a:pt x="119" y="109"/>
                  </a:lnTo>
                  <a:lnTo>
                    <a:pt x="114" y="106"/>
                  </a:lnTo>
                  <a:lnTo>
                    <a:pt x="109" y="102"/>
                  </a:lnTo>
                  <a:lnTo>
                    <a:pt x="105" y="98"/>
                  </a:lnTo>
                  <a:lnTo>
                    <a:pt x="100" y="94"/>
                  </a:lnTo>
                  <a:lnTo>
                    <a:pt x="96" y="91"/>
                  </a:lnTo>
                  <a:lnTo>
                    <a:pt x="91" y="87"/>
                  </a:lnTo>
                  <a:lnTo>
                    <a:pt x="86" y="84"/>
                  </a:lnTo>
                  <a:lnTo>
                    <a:pt x="82" y="82"/>
                  </a:lnTo>
                  <a:lnTo>
                    <a:pt x="74" y="92"/>
                  </a:lnTo>
                  <a:lnTo>
                    <a:pt x="66" y="106"/>
                  </a:lnTo>
                  <a:lnTo>
                    <a:pt x="60" y="120"/>
                  </a:lnTo>
                  <a:lnTo>
                    <a:pt x="57" y="130"/>
                  </a:lnTo>
                  <a:lnTo>
                    <a:pt x="55" y="112"/>
                  </a:lnTo>
                  <a:lnTo>
                    <a:pt x="58" y="93"/>
                  </a:lnTo>
                  <a:lnTo>
                    <a:pt x="63" y="78"/>
                  </a:lnTo>
                  <a:lnTo>
                    <a:pt x="68" y="69"/>
                  </a:lnTo>
                  <a:lnTo>
                    <a:pt x="59" y="64"/>
                  </a:lnTo>
                  <a:lnTo>
                    <a:pt x="51" y="60"/>
                  </a:lnTo>
                  <a:lnTo>
                    <a:pt x="43" y="57"/>
                  </a:lnTo>
                  <a:lnTo>
                    <a:pt x="35" y="55"/>
                  </a:lnTo>
                  <a:lnTo>
                    <a:pt x="28" y="55"/>
                  </a:lnTo>
                  <a:lnTo>
                    <a:pt x="21" y="55"/>
                  </a:lnTo>
                  <a:lnTo>
                    <a:pt x="15" y="55"/>
                  </a:lnTo>
                  <a:lnTo>
                    <a:pt x="11" y="57"/>
                  </a:lnTo>
                  <a:lnTo>
                    <a:pt x="1" y="82"/>
                  </a:lnTo>
                  <a:lnTo>
                    <a:pt x="0" y="109"/>
                  </a:lnTo>
                  <a:lnTo>
                    <a:pt x="8" y="138"/>
                  </a:lnTo>
                  <a:lnTo>
                    <a:pt x="22" y="165"/>
                  </a:lnTo>
                  <a:lnTo>
                    <a:pt x="25" y="159"/>
                  </a:lnTo>
                  <a:lnTo>
                    <a:pt x="29" y="154"/>
                  </a:lnTo>
                  <a:lnTo>
                    <a:pt x="32" y="148"/>
                  </a:lnTo>
                  <a:lnTo>
                    <a:pt x="36" y="144"/>
                  </a:lnTo>
                  <a:lnTo>
                    <a:pt x="38" y="153"/>
                  </a:lnTo>
                  <a:lnTo>
                    <a:pt x="42" y="163"/>
                  </a:lnTo>
                  <a:lnTo>
                    <a:pt x="46" y="174"/>
                  </a:lnTo>
                  <a:lnTo>
                    <a:pt x="52" y="185"/>
                  </a:lnTo>
                  <a:lnTo>
                    <a:pt x="59" y="196"/>
                  </a:lnTo>
                  <a:lnTo>
                    <a:pt x="65" y="204"/>
                  </a:lnTo>
                  <a:lnTo>
                    <a:pt x="70" y="211"/>
                  </a:lnTo>
                  <a:lnTo>
                    <a:pt x="75" y="214"/>
                  </a:lnTo>
                  <a:lnTo>
                    <a:pt x="77" y="206"/>
                  </a:lnTo>
                  <a:lnTo>
                    <a:pt x="82" y="198"/>
                  </a:lnTo>
                  <a:lnTo>
                    <a:pt x="86" y="190"/>
                  </a:lnTo>
                  <a:lnTo>
                    <a:pt x="89" y="183"/>
                  </a:lnTo>
                  <a:lnTo>
                    <a:pt x="93" y="190"/>
                  </a:lnTo>
                  <a:lnTo>
                    <a:pt x="98" y="196"/>
                  </a:lnTo>
                  <a:lnTo>
                    <a:pt x="103" y="202"/>
                  </a:lnTo>
                  <a:lnTo>
                    <a:pt x="107" y="206"/>
                  </a:lnTo>
                  <a:lnTo>
                    <a:pt x="112" y="211"/>
                  </a:lnTo>
                  <a:lnTo>
                    <a:pt x="116" y="214"/>
                  </a:lnTo>
                  <a:lnTo>
                    <a:pt x="120" y="217"/>
                  </a:lnTo>
                  <a:lnTo>
                    <a:pt x="123" y="219"/>
                  </a:lnTo>
                  <a:lnTo>
                    <a:pt x="129" y="222"/>
                  </a:lnTo>
                  <a:lnTo>
                    <a:pt x="133" y="229"/>
                  </a:lnTo>
                  <a:lnTo>
                    <a:pt x="134" y="237"/>
                  </a:lnTo>
                  <a:lnTo>
                    <a:pt x="135" y="245"/>
                  </a:lnTo>
                  <a:lnTo>
                    <a:pt x="141" y="237"/>
                  </a:lnTo>
                  <a:lnTo>
                    <a:pt x="146" y="230"/>
                  </a:lnTo>
                  <a:lnTo>
                    <a:pt x="151" y="224"/>
                  </a:lnTo>
                  <a:lnTo>
                    <a:pt x="151" y="214"/>
                  </a:lnTo>
                  <a:lnTo>
                    <a:pt x="162" y="226"/>
                  </a:lnTo>
                  <a:lnTo>
                    <a:pt x="170" y="237"/>
                  </a:lnTo>
                  <a:lnTo>
                    <a:pt x="174" y="255"/>
                  </a:lnTo>
                  <a:lnTo>
                    <a:pt x="169" y="280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19" name="Freeform 30"/>
            <p:cNvSpPr/>
            <p:nvPr/>
          </p:nvSpPr>
          <p:spPr>
            <a:xfrm flipV="1">
              <a:off x="2303" y="1446"/>
              <a:ext cx="311" cy="304"/>
            </a:xfrm>
            <a:custGeom>
              <a:avLst/>
              <a:gdLst/>
              <a:ahLst/>
              <a:cxnLst>
                <a:cxn ang="0">
                  <a:pos x="36" y="278"/>
                </a:cxn>
                <a:cxn ang="0">
                  <a:pos x="0" y="235"/>
                </a:cxn>
                <a:cxn ang="0">
                  <a:pos x="36" y="143"/>
                </a:cxn>
                <a:cxn ang="0">
                  <a:pos x="52" y="159"/>
                </a:cxn>
                <a:cxn ang="0">
                  <a:pos x="74" y="125"/>
                </a:cxn>
                <a:cxn ang="0">
                  <a:pos x="97" y="110"/>
                </a:cxn>
                <a:cxn ang="0">
                  <a:pos x="105" y="130"/>
                </a:cxn>
                <a:cxn ang="0">
                  <a:pos x="132" y="96"/>
                </a:cxn>
                <a:cxn ang="0">
                  <a:pos x="145" y="75"/>
                </a:cxn>
                <a:cxn ang="0">
                  <a:pos x="155" y="69"/>
                </a:cxn>
                <a:cxn ang="0">
                  <a:pos x="171" y="100"/>
                </a:cxn>
                <a:cxn ang="0">
                  <a:pos x="184" y="64"/>
                </a:cxn>
                <a:cxn ang="0">
                  <a:pos x="199" y="27"/>
                </a:cxn>
                <a:cxn ang="0">
                  <a:pos x="206" y="7"/>
                </a:cxn>
                <a:cxn ang="0">
                  <a:pos x="237" y="40"/>
                </a:cxn>
                <a:cxn ang="0">
                  <a:pos x="256" y="78"/>
                </a:cxn>
                <a:cxn ang="0">
                  <a:pos x="277" y="77"/>
                </a:cxn>
                <a:cxn ang="0">
                  <a:pos x="290" y="82"/>
                </a:cxn>
                <a:cxn ang="0">
                  <a:pos x="271" y="162"/>
                </a:cxn>
                <a:cxn ang="0">
                  <a:pos x="301" y="150"/>
                </a:cxn>
                <a:cxn ang="0">
                  <a:pos x="299" y="176"/>
                </a:cxn>
                <a:cxn ang="0">
                  <a:pos x="281" y="207"/>
                </a:cxn>
                <a:cxn ang="0">
                  <a:pos x="311" y="207"/>
                </a:cxn>
                <a:cxn ang="0">
                  <a:pos x="281" y="232"/>
                </a:cxn>
                <a:cxn ang="0">
                  <a:pos x="245" y="254"/>
                </a:cxn>
                <a:cxn ang="0">
                  <a:pos x="229" y="264"/>
                </a:cxn>
                <a:cxn ang="0">
                  <a:pos x="262" y="269"/>
                </a:cxn>
                <a:cxn ang="0">
                  <a:pos x="208" y="293"/>
                </a:cxn>
                <a:cxn ang="0">
                  <a:pos x="130" y="302"/>
                </a:cxn>
                <a:cxn ang="0">
                  <a:pos x="101" y="277"/>
                </a:cxn>
                <a:cxn ang="0">
                  <a:pos x="132" y="254"/>
                </a:cxn>
                <a:cxn ang="0">
                  <a:pos x="166" y="254"/>
                </a:cxn>
                <a:cxn ang="0">
                  <a:pos x="197" y="244"/>
                </a:cxn>
                <a:cxn ang="0">
                  <a:pos x="207" y="233"/>
                </a:cxn>
                <a:cxn ang="0">
                  <a:pos x="178" y="239"/>
                </a:cxn>
                <a:cxn ang="0">
                  <a:pos x="153" y="237"/>
                </a:cxn>
                <a:cxn ang="0">
                  <a:pos x="160" y="224"/>
                </a:cxn>
                <a:cxn ang="0">
                  <a:pos x="181" y="202"/>
                </a:cxn>
                <a:cxn ang="0">
                  <a:pos x="195" y="183"/>
                </a:cxn>
                <a:cxn ang="0">
                  <a:pos x="234" y="164"/>
                </a:cxn>
                <a:cxn ang="0">
                  <a:pos x="221" y="158"/>
                </a:cxn>
                <a:cxn ang="0">
                  <a:pos x="215" y="143"/>
                </a:cxn>
                <a:cxn ang="0">
                  <a:pos x="215" y="100"/>
                </a:cxn>
                <a:cxn ang="0">
                  <a:pos x="196" y="146"/>
                </a:cxn>
                <a:cxn ang="0">
                  <a:pos x="175" y="179"/>
                </a:cxn>
                <a:cxn ang="0">
                  <a:pos x="149" y="181"/>
                </a:cxn>
                <a:cxn ang="0">
                  <a:pos x="134" y="140"/>
                </a:cxn>
                <a:cxn ang="0">
                  <a:pos x="134" y="198"/>
                </a:cxn>
                <a:cxn ang="0">
                  <a:pos x="130" y="224"/>
                </a:cxn>
                <a:cxn ang="0">
                  <a:pos x="108" y="243"/>
                </a:cxn>
                <a:cxn ang="0">
                  <a:pos x="88" y="258"/>
                </a:cxn>
                <a:cxn ang="0">
                  <a:pos x="67" y="213"/>
                </a:cxn>
                <a:cxn ang="0">
                  <a:pos x="60" y="229"/>
                </a:cxn>
              </a:cxnLst>
              <a:pathLst>
                <a:path w="227" h="244">
                  <a:moveTo>
                    <a:pt x="49" y="211"/>
                  </a:moveTo>
                  <a:lnTo>
                    <a:pt x="37" y="222"/>
                  </a:lnTo>
                  <a:lnTo>
                    <a:pt x="26" y="223"/>
                  </a:lnTo>
                  <a:lnTo>
                    <a:pt x="14" y="218"/>
                  </a:lnTo>
                  <a:lnTo>
                    <a:pt x="5" y="207"/>
                  </a:lnTo>
                  <a:lnTo>
                    <a:pt x="0" y="189"/>
                  </a:lnTo>
                  <a:lnTo>
                    <a:pt x="0" y="169"/>
                  </a:lnTo>
                  <a:lnTo>
                    <a:pt x="8" y="143"/>
                  </a:lnTo>
                  <a:lnTo>
                    <a:pt x="26" y="115"/>
                  </a:lnTo>
                  <a:lnTo>
                    <a:pt x="29" y="120"/>
                  </a:lnTo>
                  <a:lnTo>
                    <a:pt x="34" y="125"/>
                  </a:lnTo>
                  <a:lnTo>
                    <a:pt x="38" y="128"/>
                  </a:lnTo>
                  <a:lnTo>
                    <a:pt x="44" y="130"/>
                  </a:lnTo>
                  <a:lnTo>
                    <a:pt x="48" y="114"/>
                  </a:lnTo>
                  <a:lnTo>
                    <a:pt x="54" y="100"/>
                  </a:lnTo>
                  <a:lnTo>
                    <a:pt x="61" y="90"/>
                  </a:lnTo>
                  <a:lnTo>
                    <a:pt x="67" y="83"/>
                  </a:lnTo>
                  <a:lnTo>
                    <a:pt x="71" y="88"/>
                  </a:lnTo>
                  <a:lnTo>
                    <a:pt x="74" y="92"/>
                  </a:lnTo>
                  <a:lnTo>
                    <a:pt x="76" y="98"/>
                  </a:lnTo>
                  <a:lnTo>
                    <a:pt x="77" y="104"/>
                  </a:lnTo>
                  <a:lnTo>
                    <a:pt x="83" y="91"/>
                  </a:lnTo>
                  <a:lnTo>
                    <a:pt x="90" y="83"/>
                  </a:lnTo>
                  <a:lnTo>
                    <a:pt x="96" y="77"/>
                  </a:lnTo>
                  <a:lnTo>
                    <a:pt x="102" y="73"/>
                  </a:lnTo>
                  <a:lnTo>
                    <a:pt x="104" y="67"/>
                  </a:lnTo>
                  <a:lnTo>
                    <a:pt x="106" y="60"/>
                  </a:lnTo>
                  <a:lnTo>
                    <a:pt x="106" y="54"/>
                  </a:lnTo>
                  <a:lnTo>
                    <a:pt x="104" y="48"/>
                  </a:lnTo>
                  <a:lnTo>
                    <a:pt x="113" y="55"/>
                  </a:lnTo>
                  <a:lnTo>
                    <a:pt x="120" y="62"/>
                  </a:lnTo>
                  <a:lnTo>
                    <a:pt x="123" y="70"/>
                  </a:lnTo>
                  <a:lnTo>
                    <a:pt x="125" y="80"/>
                  </a:lnTo>
                  <a:lnTo>
                    <a:pt x="126" y="69"/>
                  </a:lnTo>
                  <a:lnTo>
                    <a:pt x="129" y="60"/>
                  </a:lnTo>
                  <a:lnTo>
                    <a:pt x="134" y="51"/>
                  </a:lnTo>
                  <a:lnTo>
                    <a:pt x="138" y="43"/>
                  </a:lnTo>
                  <a:lnTo>
                    <a:pt x="142" y="32"/>
                  </a:lnTo>
                  <a:lnTo>
                    <a:pt x="145" y="22"/>
                  </a:lnTo>
                  <a:lnTo>
                    <a:pt x="145" y="12"/>
                  </a:lnTo>
                  <a:lnTo>
                    <a:pt x="142" y="0"/>
                  </a:lnTo>
                  <a:lnTo>
                    <a:pt x="150" y="6"/>
                  </a:lnTo>
                  <a:lnTo>
                    <a:pt x="158" y="14"/>
                  </a:lnTo>
                  <a:lnTo>
                    <a:pt x="166" y="23"/>
                  </a:lnTo>
                  <a:lnTo>
                    <a:pt x="173" y="32"/>
                  </a:lnTo>
                  <a:lnTo>
                    <a:pt x="180" y="43"/>
                  </a:lnTo>
                  <a:lnTo>
                    <a:pt x="184" y="53"/>
                  </a:lnTo>
                  <a:lnTo>
                    <a:pt x="187" y="63"/>
                  </a:lnTo>
                  <a:lnTo>
                    <a:pt x="187" y="73"/>
                  </a:lnTo>
                  <a:lnTo>
                    <a:pt x="195" y="68"/>
                  </a:lnTo>
                  <a:lnTo>
                    <a:pt x="202" y="62"/>
                  </a:lnTo>
                  <a:lnTo>
                    <a:pt x="208" y="55"/>
                  </a:lnTo>
                  <a:lnTo>
                    <a:pt x="210" y="47"/>
                  </a:lnTo>
                  <a:lnTo>
                    <a:pt x="212" y="66"/>
                  </a:lnTo>
                  <a:lnTo>
                    <a:pt x="211" y="89"/>
                  </a:lnTo>
                  <a:lnTo>
                    <a:pt x="206" y="112"/>
                  </a:lnTo>
                  <a:lnTo>
                    <a:pt x="198" y="130"/>
                  </a:lnTo>
                  <a:lnTo>
                    <a:pt x="206" y="128"/>
                  </a:lnTo>
                  <a:lnTo>
                    <a:pt x="214" y="125"/>
                  </a:lnTo>
                  <a:lnTo>
                    <a:pt x="220" y="120"/>
                  </a:lnTo>
                  <a:lnTo>
                    <a:pt x="225" y="115"/>
                  </a:lnTo>
                  <a:lnTo>
                    <a:pt x="222" y="128"/>
                  </a:lnTo>
                  <a:lnTo>
                    <a:pt x="218" y="141"/>
                  </a:lnTo>
                  <a:lnTo>
                    <a:pt x="210" y="154"/>
                  </a:lnTo>
                  <a:lnTo>
                    <a:pt x="197" y="163"/>
                  </a:lnTo>
                  <a:lnTo>
                    <a:pt x="205" y="166"/>
                  </a:lnTo>
                  <a:lnTo>
                    <a:pt x="214" y="167"/>
                  </a:lnTo>
                  <a:lnTo>
                    <a:pt x="221" y="167"/>
                  </a:lnTo>
                  <a:lnTo>
                    <a:pt x="227" y="166"/>
                  </a:lnTo>
                  <a:lnTo>
                    <a:pt x="221" y="172"/>
                  </a:lnTo>
                  <a:lnTo>
                    <a:pt x="213" y="179"/>
                  </a:lnTo>
                  <a:lnTo>
                    <a:pt x="205" y="186"/>
                  </a:lnTo>
                  <a:lnTo>
                    <a:pt x="197" y="193"/>
                  </a:lnTo>
                  <a:lnTo>
                    <a:pt x="188" y="199"/>
                  </a:lnTo>
                  <a:lnTo>
                    <a:pt x="179" y="204"/>
                  </a:lnTo>
                  <a:lnTo>
                    <a:pt x="170" y="208"/>
                  </a:lnTo>
                  <a:lnTo>
                    <a:pt x="161" y="209"/>
                  </a:lnTo>
                  <a:lnTo>
                    <a:pt x="167" y="212"/>
                  </a:lnTo>
                  <a:lnTo>
                    <a:pt x="174" y="216"/>
                  </a:lnTo>
                  <a:lnTo>
                    <a:pt x="182" y="217"/>
                  </a:lnTo>
                  <a:lnTo>
                    <a:pt x="191" y="216"/>
                  </a:lnTo>
                  <a:lnTo>
                    <a:pt x="183" y="222"/>
                  </a:lnTo>
                  <a:lnTo>
                    <a:pt x="170" y="229"/>
                  </a:lnTo>
                  <a:lnTo>
                    <a:pt x="152" y="235"/>
                  </a:lnTo>
                  <a:lnTo>
                    <a:pt x="133" y="240"/>
                  </a:lnTo>
                  <a:lnTo>
                    <a:pt x="113" y="244"/>
                  </a:lnTo>
                  <a:lnTo>
                    <a:pt x="95" y="242"/>
                  </a:lnTo>
                  <a:lnTo>
                    <a:pt x="79" y="237"/>
                  </a:lnTo>
                  <a:lnTo>
                    <a:pt x="67" y="226"/>
                  </a:lnTo>
                  <a:lnTo>
                    <a:pt x="74" y="222"/>
                  </a:lnTo>
                  <a:lnTo>
                    <a:pt x="82" y="216"/>
                  </a:lnTo>
                  <a:lnTo>
                    <a:pt x="89" y="210"/>
                  </a:lnTo>
                  <a:lnTo>
                    <a:pt x="96" y="204"/>
                  </a:lnTo>
                  <a:lnTo>
                    <a:pt x="104" y="205"/>
                  </a:lnTo>
                  <a:lnTo>
                    <a:pt x="112" y="205"/>
                  </a:lnTo>
                  <a:lnTo>
                    <a:pt x="121" y="204"/>
                  </a:lnTo>
                  <a:lnTo>
                    <a:pt x="129" y="203"/>
                  </a:lnTo>
                  <a:lnTo>
                    <a:pt x="137" y="200"/>
                  </a:lnTo>
                  <a:lnTo>
                    <a:pt x="144" y="196"/>
                  </a:lnTo>
                  <a:lnTo>
                    <a:pt x="151" y="192"/>
                  </a:lnTo>
                  <a:lnTo>
                    <a:pt x="157" y="185"/>
                  </a:lnTo>
                  <a:lnTo>
                    <a:pt x="151" y="187"/>
                  </a:lnTo>
                  <a:lnTo>
                    <a:pt x="144" y="189"/>
                  </a:lnTo>
                  <a:lnTo>
                    <a:pt x="137" y="190"/>
                  </a:lnTo>
                  <a:lnTo>
                    <a:pt x="130" y="192"/>
                  </a:lnTo>
                  <a:lnTo>
                    <a:pt x="123" y="192"/>
                  </a:lnTo>
                  <a:lnTo>
                    <a:pt x="117" y="192"/>
                  </a:lnTo>
                  <a:lnTo>
                    <a:pt x="112" y="190"/>
                  </a:lnTo>
                  <a:lnTo>
                    <a:pt x="107" y="189"/>
                  </a:lnTo>
                  <a:lnTo>
                    <a:pt x="112" y="185"/>
                  </a:lnTo>
                  <a:lnTo>
                    <a:pt x="117" y="180"/>
                  </a:lnTo>
                  <a:lnTo>
                    <a:pt x="121" y="173"/>
                  </a:lnTo>
                  <a:lnTo>
                    <a:pt x="127" y="167"/>
                  </a:lnTo>
                  <a:lnTo>
                    <a:pt x="132" y="162"/>
                  </a:lnTo>
                  <a:lnTo>
                    <a:pt x="135" y="156"/>
                  </a:lnTo>
                  <a:lnTo>
                    <a:pt x="140" y="151"/>
                  </a:lnTo>
                  <a:lnTo>
                    <a:pt x="142" y="147"/>
                  </a:lnTo>
                  <a:lnTo>
                    <a:pt x="151" y="143"/>
                  </a:lnTo>
                  <a:lnTo>
                    <a:pt x="161" y="139"/>
                  </a:lnTo>
                  <a:lnTo>
                    <a:pt x="171" y="132"/>
                  </a:lnTo>
                  <a:lnTo>
                    <a:pt x="175" y="126"/>
                  </a:lnTo>
                  <a:lnTo>
                    <a:pt x="167" y="127"/>
                  </a:lnTo>
                  <a:lnTo>
                    <a:pt x="161" y="127"/>
                  </a:lnTo>
                  <a:lnTo>
                    <a:pt x="157" y="126"/>
                  </a:lnTo>
                  <a:lnTo>
                    <a:pt x="153" y="126"/>
                  </a:lnTo>
                  <a:lnTo>
                    <a:pt x="157" y="115"/>
                  </a:lnTo>
                  <a:lnTo>
                    <a:pt x="160" y="104"/>
                  </a:lnTo>
                  <a:lnTo>
                    <a:pt x="160" y="91"/>
                  </a:lnTo>
                  <a:lnTo>
                    <a:pt x="157" y="80"/>
                  </a:lnTo>
                  <a:lnTo>
                    <a:pt x="152" y="93"/>
                  </a:lnTo>
                  <a:lnTo>
                    <a:pt x="149" y="105"/>
                  </a:lnTo>
                  <a:lnTo>
                    <a:pt x="143" y="117"/>
                  </a:lnTo>
                  <a:lnTo>
                    <a:pt x="138" y="127"/>
                  </a:lnTo>
                  <a:lnTo>
                    <a:pt x="134" y="136"/>
                  </a:lnTo>
                  <a:lnTo>
                    <a:pt x="128" y="144"/>
                  </a:lnTo>
                  <a:lnTo>
                    <a:pt x="123" y="151"/>
                  </a:lnTo>
                  <a:lnTo>
                    <a:pt x="118" y="156"/>
                  </a:lnTo>
                  <a:lnTo>
                    <a:pt x="109" y="145"/>
                  </a:lnTo>
                  <a:lnTo>
                    <a:pt x="103" y="134"/>
                  </a:lnTo>
                  <a:lnTo>
                    <a:pt x="99" y="124"/>
                  </a:lnTo>
                  <a:lnTo>
                    <a:pt x="98" y="112"/>
                  </a:lnTo>
                  <a:lnTo>
                    <a:pt x="95" y="129"/>
                  </a:lnTo>
                  <a:lnTo>
                    <a:pt x="95" y="145"/>
                  </a:lnTo>
                  <a:lnTo>
                    <a:pt x="98" y="159"/>
                  </a:lnTo>
                  <a:lnTo>
                    <a:pt x="103" y="171"/>
                  </a:lnTo>
                  <a:lnTo>
                    <a:pt x="99" y="175"/>
                  </a:lnTo>
                  <a:lnTo>
                    <a:pt x="95" y="180"/>
                  </a:lnTo>
                  <a:lnTo>
                    <a:pt x="90" y="186"/>
                  </a:lnTo>
                  <a:lnTo>
                    <a:pt x="84" y="190"/>
                  </a:lnTo>
                  <a:lnTo>
                    <a:pt x="79" y="195"/>
                  </a:lnTo>
                  <a:lnTo>
                    <a:pt x="73" y="200"/>
                  </a:lnTo>
                  <a:lnTo>
                    <a:pt x="68" y="203"/>
                  </a:lnTo>
                  <a:lnTo>
                    <a:pt x="64" y="207"/>
                  </a:lnTo>
                  <a:lnTo>
                    <a:pt x="59" y="196"/>
                  </a:lnTo>
                  <a:lnTo>
                    <a:pt x="53" y="184"/>
                  </a:lnTo>
                  <a:lnTo>
                    <a:pt x="49" y="171"/>
                  </a:lnTo>
                  <a:lnTo>
                    <a:pt x="45" y="160"/>
                  </a:lnTo>
                  <a:lnTo>
                    <a:pt x="44" y="171"/>
                  </a:lnTo>
                  <a:lnTo>
                    <a:pt x="44" y="184"/>
                  </a:lnTo>
                  <a:lnTo>
                    <a:pt x="45" y="199"/>
                  </a:lnTo>
                  <a:lnTo>
                    <a:pt x="49" y="211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20" name="Line 31"/>
            <p:cNvSpPr/>
            <p:nvPr/>
          </p:nvSpPr>
          <p:spPr>
            <a:xfrm>
              <a:off x="1691" y="993"/>
              <a:ext cx="238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21" name="Oval 32"/>
            <p:cNvSpPr/>
            <p:nvPr/>
          </p:nvSpPr>
          <p:spPr>
            <a:xfrm>
              <a:off x="1311" y="661"/>
              <a:ext cx="420" cy="381"/>
            </a:xfrm>
            <a:prstGeom prst="ellipse">
              <a:avLst/>
            </a:prstGeom>
            <a:solidFill>
              <a:srgbClr val="FFFFFF"/>
            </a:solidFill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eaLnBrk="1" hangingPunct="1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222" name="Rectangle 33"/>
            <p:cNvSpPr/>
            <p:nvPr/>
          </p:nvSpPr>
          <p:spPr>
            <a:xfrm>
              <a:off x="1519" y="853"/>
              <a:ext cx="420" cy="381"/>
            </a:xfrm>
            <a:prstGeom prst="rect">
              <a:avLst/>
            </a:prstGeom>
            <a:solidFill>
              <a:srgbClr val="FFFFFF"/>
            </a:solidFill>
            <a:ln w="38100" cap="flat" cmpd="dbl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eaLnBrk="1" hangingPunct="1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223" name="Line 34"/>
            <p:cNvSpPr/>
            <p:nvPr/>
          </p:nvSpPr>
          <p:spPr>
            <a:xfrm>
              <a:off x="1801" y="764"/>
              <a:ext cx="1400" cy="0"/>
            </a:xfrm>
            <a:prstGeom prst="line">
              <a:avLst/>
            </a:prstGeom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24" name="Line 35"/>
            <p:cNvSpPr/>
            <p:nvPr/>
          </p:nvSpPr>
          <p:spPr>
            <a:xfrm flipH="1">
              <a:off x="1412" y="1115"/>
              <a:ext cx="2" cy="1381"/>
            </a:xfrm>
            <a:prstGeom prst="line">
              <a:avLst/>
            </a:prstGeom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8201" name="Group 36"/>
          <p:cNvGrpSpPr/>
          <p:nvPr/>
        </p:nvGrpSpPr>
        <p:grpSpPr>
          <a:xfrm rot="10800000">
            <a:off x="7391400" y="5699125"/>
            <a:ext cx="1752600" cy="1165225"/>
            <a:chOff x="1311" y="661"/>
            <a:chExt cx="2760" cy="1835"/>
          </a:xfrm>
        </p:grpSpPr>
        <p:sp>
          <p:nvSpPr>
            <p:cNvPr id="8207" name="Freeform 37"/>
            <p:cNvSpPr/>
            <p:nvPr/>
          </p:nvSpPr>
          <p:spPr>
            <a:xfrm flipV="1">
              <a:off x="1871" y="1231"/>
              <a:ext cx="1133" cy="324"/>
            </a:xfrm>
            <a:custGeom>
              <a:avLst/>
              <a:gdLst/>
              <a:ahLst/>
              <a:cxnLst>
                <a:cxn ang="0">
                  <a:pos x="331" y="4"/>
                </a:cxn>
                <a:cxn ang="0">
                  <a:pos x="225" y="3"/>
                </a:cxn>
                <a:cxn ang="0">
                  <a:pos x="132" y="21"/>
                </a:cxn>
                <a:cxn ang="0">
                  <a:pos x="55" y="59"/>
                </a:cxn>
                <a:cxn ang="0">
                  <a:pos x="10" y="109"/>
                </a:cxn>
                <a:cxn ang="0">
                  <a:pos x="7" y="181"/>
                </a:cxn>
                <a:cxn ang="0">
                  <a:pos x="78" y="254"/>
                </a:cxn>
                <a:cxn ang="0">
                  <a:pos x="174" y="286"/>
                </a:cxn>
                <a:cxn ang="0">
                  <a:pos x="210" y="305"/>
                </a:cxn>
                <a:cxn ang="0">
                  <a:pos x="242" y="316"/>
                </a:cxn>
                <a:cxn ang="0">
                  <a:pos x="291" y="324"/>
                </a:cxn>
                <a:cxn ang="0">
                  <a:pos x="254" y="301"/>
                </a:cxn>
                <a:cxn ang="0">
                  <a:pos x="279" y="294"/>
                </a:cxn>
                <a:cxn ang="0">
                  <a:pos x="334" y="289"/>
                </a:cxn>
                <a:cxn ang="0">
                  <a:pos x="398" y="274"/>
                </a:cxn>
                <a:cxn ang="0">
                  <a:pos x="466" y="254"/>
                </a:cxn>
                <a:cxn ang="0">
                  <a:pos x="526" y="231"/>
                </a:cxn>
                <a:cxn ang="0">
                  <a:pos x="575" y="209"/>
                </a:cxn>
                <a:cxn ang="0">
                  <a:pos x="623" y="184"/>
                </a:cxn>
                <a:cxn ang="0">
                  <a:pos x="676" y="156"/>
                </a:cxn>
                <a:cxn ang="0">
                  <a:pos x="732" y="130"/>
                </a:cxn>
                <a:cxn ang="0">
                  <a:pos x="795" y="110"/>
                </a:cxn>
                <a:cxn ang="0">
                  <a:pos x="861" y="96"/>
                </a:cxn>
                <a:cxn ang="0">
                  <a:pos x="890" y="115"/>
                </a:cxn>
                <a:cxn ang="0">
                  <a:pos x="932" y="125"/>
                </a:cxn>
                <a:cxn ang="0">
                  <a:pos x="949" y="120"/>
                </a:cxn>
                <a:cxn ang="0">
                  <a:pos x="913" y="106"/>
                </a:cxn>
                <a:cxn ang="0">
                  <a:pos x="908" y="90"/>
                </a:cxn>
                <a:cxn ang="0">
                  <a:pos x="975" y="76"/>
                </a:cxn>
                <a:cxn ang="0">
                  <a:pos x="1060" y="83"/>
                </a:cxn>
                <a:cxn ang="0">
                  <a:pos x="1133" y="104"/>
                </a:cxn>
                <a:cxn ang="0">
                  <a:pos x="1090" y="81"/>
                </a:cxn>
                <a:cxn ang="0">
                  <a:pos x="1038" y="68"/>
                </a:cxn>
                <a:cxn ang="0">
                  <a:pos x="975" y="64"/>
                </a:cxn>
                <a:cxn ang="0">
                  <a:pos x="911" y="66"/>
                </a:cxn>
                <a:cxn ang="0">
                  <a:pos x="849" y="74"/>
                </a:cxn>
                <a:cxn ang="0">
                  <a:pos x="791" y="84"/>
                </a:cxn>
                <a:cxn ang="0">
                  <a:pos x="736" y="100"/>
                </a:cxn>
                <a:cxn ang="0">
                  <a:pos x="688" y="119"/>
                </a:cxn>
                <a:cxn ang="0">
                  <a:pos x="645" y="139"/>
                </a:cxn>
                <a:cxn ang="0">
                  <a:pos x="585" y="169"/>
                </a:cxn>
                <a:cxn ang="0">
                  <a:pos x="514" y="205"/>
                </a:cxn>
                <a:cxn ang="0">
                  <a:pos x="490" y="189"/>
                </a:cxn>
                <a:cxn ang="0">
                  <a:pos x="479" y="184"/>
                </a:cxn>
                <a:cxn ang="0">
                  <a:pos x="459" y="205"/>
                </a:cxn>
                <a:cxn ang="0">
                  <a:pos x="453" y="228"/>
                </a:cxn>
                <a:cxn ang="0">
                  <a:pos x="369" y="256"/>
                </a:cxn>
                <a:cxn ang="0">
                  <a:pos x="280" y="269"/>
                </a:cxn>
                <a:cxn ang="0">
                  <a:pos x="196" y="265"/>
                </a:cxn>
                <a:cxn ang="0">
                  <a:pos x="125" y="251"/>
                </a:cxn>
                <a:cxn ang="0">
                  <a:pos x="78" y="231"/>
                </a:cxn>
                <a:cxn ang="0">
                  <a:pos x="65" y="209"/>
                </a:cxn>
                <a:cxn ang="0">
                  <a:pos x="89" y="190"/>
                </a:cxn>
                <a:cxn ang="0">
                  <a:pos x="124" y="185"/>
                </a:cxn>
                <a:cxn ang="0">
                  <a:pos x="100" y="176"/>
                </a:cxn>
                <a:cxn ang="0">
                  <a:pos x="69" y="178"/>
                </a:cxn>
                <a:cxn ang="0">
                  <a:pos x="30" y="148"/>
                </a:cxn>
                <a:cxn ang="0">
                  <a:pos x="76" y="69"/>
                </a:cxn>
                <a:cxn ang="0">
                  <a:pos x="194" y="26"/>
                </a:cxn>
                <a:cxn ang="0">
                  <a:pos x="295" y="19"/>
                </a:cxn>
                <a:cxn ang="0">
                  <a:pos x="367" y="28"/>
                </a:cxn>
                <a:cxn ang="0">
                  <a:pos x="420" y="40"/>
                </a:cxn>
              </a:cxnLst>
              <a:pathLst>
                <a:path w="825" h="259">
                  <a:moveTo>
                    <a:pt x="291" y="16"/>
                  </a:moveTo>
                  <a:lnTo>
                    <a:pt x="266" y="8"/>
                  </a:lnTo>
                  <a:lnTo>
                    <a:pt x="241" y="3"/>
                  </a:lnTo>
                  <a:lnTo>
                    <a:pt x="214" y="1"/>
                  </a:lnTo>
                  <a:lnTo>
                    <a:pt x="189" y="0"/>
                  </a:lnTo>
                  <a:lnTo>
                    <a:pt x="164" y="2"/>
                  </a:lnTo>
                  <a:lnTo>
                    <a:pt x="141" y="6"/>
                  </a:lnTo>
                  <a:lnTo>
                    <a:pt x="118" y="10"/>
                  </a:lnTo>
                  <a:lnTo>
                    <a:pt x="96" y="17"/>
                  </a:lnTo>
                  <a:lnTo>
                    <a:pt x="75" y="25"/>
                  </a:lnTo>
                  <a:lnTo>
                    <a:pt x="57" y="36"/>
                  </a:lnTo>
                  <a:lnTo>
                    <a:pt x="40" y="47"/>
                  </a:lnTo>
                  <a:lnTo>
                    <a:pt x="27" y="59"/>
                  </a:lnTo>
                  <a:lnTo>
                    <a:pt x="15" y="73"/>
                  </a:lnTo>
                  <a:lnTo>
                    <a:pt x="7" y="87"/>
                  </a:lnTo>
                  <a:lnTo>
                    <a:pt x="2" y="102"/>
                  </a:lnTo>
                  <a:lnTo>
                    <a:pt x="0" y="117"/>
                  </a:lnTo>
                  <a:lnTo>
                    <a:pt x="5" y="145"/>
                  </a:lnTo>
                  <a:lnTo>
                    <a:pt x="17" y="170"/>
                  </a:lnTo>
                  <a:lnTo>
                    <a:pt x="35" y="188"/>
                  </a:lnTo>
                  <a:lnTo>
                    <a:pt x="57" y="203"/>
                  </a:lnTo>
                  <a:lnTo>
                    <a:pt x="81" y="215"/>
                  </a:lnTo>
                  <a:lnTo>
                    <a:pt x="104" y="223"/>
                  </a:lnTo>
                  <a:lnTo>
                    <a:pt x="127" y="229"/>
                  </a:lnTo>
                  <a:lnTo>
                    <a:pt x="145" y="233"/>
                  </a:lnTo>
                  <a:lnTo>
                    <a:pt x="149" y="239"/>
                  </a:lnTo>
                  <a:lnTo>
                    <a:pt x="153" y="244"/>
                  </a:lnTo>
                  <a:lnTo>
                    <a:pt x="159" y="247"/>
                  </a:lnTo>
                  <a:lnTo>
                    <a:pt x="167" y="250"/>
                  </a:lnTo>
                  <a:lnTo>
                    <a:pt x="176" y="253"/>
                  </a:lnTo>
                  <a:lnTo>
                    <a:pt x="187" y="255"/>
                  </a:lnTo>
                  <a:lnTo>
                    <a:pt x="198" y="257"/>
                  </a:lnTo>
                  <a:lnTo>
                    <a:pt x="212" y="259"/>
                  </a:lnTo>
                  <a:lnTo>
                    <a:pt x="203" y="254"/>
                  </a:lnTo>
                  <a:lnTo>
                    <a:pt x="194" y="248"/>
                  </a:lnTo>
                  <a:lnTo>
                    <a:pt x="185" y="241"/>
                  </a:lnTo>
                  <a:lnTo>
                    <a:pt x="182" y="234"/>
                  </a:lnTo>
                  <a:lnTo>
                    <a:pt x="191" y="235"/>
                  </a:lnTo>
                  <a:lnTo>
                    <a:pt x="203" y="235"/>
                  </a:lnTo>
                  <a:lnTo>
                    <a:pt x="215" y="235"/>
                  </a:lnTo>
                  <a:lnTo>
                    <a:pt x="229" y="233"/>
                  </a:lnTo>
                  <a:lnTo>
                    <a:pt x="243" y="231"/>
                  </a:lnTo>
                  <a:lnTo>
                    <a:pt x="259" y="227"/>
                  </a:lnTo>
                  <a:lnTo>
                    <a:pt x="274" y="224"/>
                  </a:lnTo>
                  <a:lnTo>
                    <a:pt x="290" y="219"/>
                  </a:lnTo>
                  <a:lnTo>
                    <a:pt x="306" y="215"/>
                  </a:lnTo>
                  <a:lnTo>
                    <a:pt x="322" y="209"/>
                  </a:lnTo>
                  <a:lnTo>
                    <a:pt x="339" y="203"/>
                  </a:lnTo>
                  <a:lnTo>
                    <a:pt x="355" y="197"/>
                  </a:lnTo>
                  <a:lnTo>
                    <a:pt x="368" y="192"/>
                  </a:lnTo>
                  <a:lnTo>
                    <a:pt x="383" y="185"/>
                  </a:lnTo>
                  <a:lnTo>
                    <a:pt x="396" y="179"/>
                  </a:lnTo>
                  <a:lnTo>
                    <a:pt x="408" y="173"/>
                  </a:lnTo>
                  <a:lnTo>
                    <a:pt x="419" y="167"/>
                  </a:lnTo>
                  <a:lnTo>
                    <a:pt x="429" y="160"/>
                  </a:lnTo>
                  <a:lnTo>
                    <a:pt x="442" y="153"/>
                  </a:lnTo>
                  <a:lnTo>
                    <a:pt x="454" y="147"/>
                  </a:lnTo>
                  <a:lnTo>
                    <a:pt x="466" y="138"/>
                  </a:lnTo>
                  <a:lnTo>
                    <a:pt x="479" y="132"/>
                  </a:lnTo>
                  <a:lnTo>
                    <a:pt x="492" y="125"/>
                  </a:lnTo>
                  <a:lnTo>
                    <a:pt x="505" y="118"/>
                  </a:lnTo>
                  <a:lnTo>
                    <a:pt x="519" y="111"/>
                  </a:lnTo>
                  <a:lnTo>
                    <a:pt x="533" y="104"/>
                  </a:lnTo>
                  <a:lnTo>
                    <a:pt x="548" y="98"/>
                  </a:lnTo>
                  <a:lnTo>
                    <a:pt x="563" y="92"/>
                  </a:lnTo>
                  <a:lnTo>
                    <a:pt x="579" y="88"/>
                  </a:lnTo>
                  <a:lnTo>
                    <a:pt x="594" y="83"/>
                  </a:lnTo>
                  <a:lnTo>
                    <a:pt x="611" y="80"/>
                  </a:lnTo>
                  <a:lnTo>
                    <a:pt x="627" y="77"/>
                  </a:lnTo>
                  <a:lnTo>
                    <a:pt x="633" y="82"/>
                  </a:lnTo>
                  <a:lnTo>
                    <a:pt x="640" y="88"/>
                  </a:lnTo>
                  <a:lnTo>
                    <a:pt x="648" y="92"/>
                  </a:lnTo>
                  <a:lnTo>
                    <a:pt x="658" y="97"/>
                  </a:lnTo>
                  <a:lnTo>
                    <a:pt x="668" y="99"/>
                  </a:lnTo>
                  <a:lnTo>
                    <a:pt x="679" y="100"/>
                  </a:lnTo>
                  <a:lnTo>
                    <a:pt x="691" y="99"/>
                  </a:lnTo>
                  <a:lnTo>
                    <a:pt x="702" y="96"/>
                  </a:lnTo>
                  <a:lnTo>
                    <a:pt x="691" y="96"/>
                  </a:lnTo>
                  <a:lnTo>
                    <a:pt x="680" y="93"/>
                  </a:lnTo>
                  <a:lnTo>
                    <a:pt x="671" y="90"/>
                  </a:lnTo>
                  <a:lnTo>
                    <a:pt x="665" y="85"/>
                  </a:lnTo>
                  <a:lnTo>
                    <a:pt x="661" y="81"/>
                  </a:lnTo>
                  <a:lnTo>
                    <a:pt x="660" y="76"/>
                  </a:lnTo>
                  <a:lnTo>
                    <a:pt x="661" y="72"/>
                  </a:lnTo>
                  <a:lnTo>
                    <a:pt x="667" y="69"/>
                  </a:lnTo>
                  <a:lnTo>
                    <a:pt x="688" y="65"/>
                  </a:lnTo>
                  <a:lnTo>
                    <a:pt x="710" y="61"/>
                  </a:lnTo>
                  <a:lnTo>
                    <a:pt x="732" y="61"/>
                  </a:lnTo>
                  <a:lnTo>
                    <a:pt x="753" y="62"/>
                  </a:lnTo>
                  <a:lnTo>
                    <a:pt x="772" y="66"/>
                  </a:lnTo>
                  <a:lnTo>
                    <a:pt x="792" y="70"/>
                  </a:lnTo>
                  <a:lnTo>
                    <a:pt x="809" y="76"/>
                  </a:lnTo>
                  <a:lnTo>
                    <a:pt x="825" y="83"/>
                  </a:lnTo>
                  <a:lnTo>
                    <a:pt x="821" y="76"/>
                  </a:lnTo>
                  <a:lnTo>
                    <a:pt x="807" y="70"/>
                  </a:lnTo>
                  <a:lnTo>
                    <a:pt x="794" y="65"/>
                  </a:lnTo>
                  <a:lnTo>
                    <a:pt x="782" y="60"/>
                  </a:lnTo>
                  <a:lnTo>
                    <a:pt x="769" y="57"/>
                  </a:lnTo>
                  <a:lnTo>
                    <a:pt x="756" y="54"/>
                  </a:lnTo>
                  <a:lnTo>
                    <a:pt x="741" y="52"/>
                  </a:lnTo>
                  <a:lnTo>
                    <a:pt x="726" y="51"/>
                  </a:lnTo>
                  <a:lnTo>
                    <a:pt x="710" y="51"/>
                  </a:lnTo>
                  <a:lnTo>
                    <a:pt x="694" y="51"/>
                  </a:lnTo>
                  <a:lnTo>
                    <a:pt x="679" y="52"/>
                  </a:lnTo>
                  <a:lnTo>
                    <a:pt x="663" y="53"/>
                  </a:lnTo>
                  <a:lnTo>
                    <a:pt x="648" y="54"/>
                  </a:lnTo>
                  <a:lnTo>
                    <a:pt x="633" y="57"/>
                  </a:lnTo>
                  <a:lnTo>
                    <a:pt x="618" y="59"/>
                  </a:lnTo>
                  <a:lnTo>
                    <a:pt x="603" y="61"/>
                  </a:lnTo>
                  <a:lnTo>
                    <a:pt x="589" y="63"/>
                  </a:lnTo>
                  <a:lnTo>
                    <a:pt x="576" y="67"/>
                  </a:lnTo>
                  <a:lnTo>
                    <a:pt x="562" y="70"/>
                  </a:lnTo>
                  <a:lnTo>
                    <a:pt x="549" y="75"/>
                  </a:lnTo>
                  <a:lnTo>
                    <a:pt x="536" y="80"/>
                  </a:lnTo>
                  <a:lnTo>
                    <a:pt x="524" y="84"/>
                  </a:lnTo>
                  <a:lnTo>
                    <a:pt x="512" y="89"/>
                  </a:lnTo>
                  <a:lnTo>
                    <a:pt x="501" y="95"/>
                  </a:lnTo>
                  <a:lnTo>
                    <a:pt x="489" y="100"/>
                  </a:lnTo>
                  <a:lnTo>
                    <a:pt x="480" y="105"/>
                  </a:lnTo>
                  <a:lnTo>
                    <a:pt x="470" y="111"/>
                  </a:lnTo>
                  <a:lnTo>
                    <a:pt x="457" y="118"/>
                  </a:lnTo>
                  <a:lnTo>
                    <a:pt x="442" y="126"/>
                  </a:lnTo>
                  <a:lnTo>
                    <a:pt x="426" y="135"/>
                  </a:lnTo>
                  <a:lnTo>
                    <a:pt x="410" y="144"/>
                  </a:lnTo>
                  <a:lnTo>
                    <a:pt x="393" y="153"/>
                  </a:lnTo>
                  <a:lnTo>
                    <a:pt x="374" y="164"/>
                  </a:lnTo>
                  <a:lnTo>
                    <a:pt x="358" y="167"/>
                  </a:lnTo>
                  <a:lnTo>
                    <a:pt x="353" y="162"/>
                  </a:lnTo>
                  <a:lnTo>
                    <a:pt x="357" y="151"/>
                  </a:lnTo>
                  <a:lnTo>
                    <a:pt x="365" y="138"/>
                  </a:lnTo>
                  <a:lnTo>
                    <a:pt x="357" y="142"/>
                  </a:lnTo>
                  <a:lnTo>
                    <a:pt x="349" y="147"/>
                  </a:lnTo>
                  <a:lnTo>
                    <a:pt x="343" y="151"/>
                  </a:lnTo>
                  <a:lnTo>
                    <a:pt x="337" y="158"/>
                  </a:lnTo>
                  <a:lnTo>
                    <a:pt x="334" y="164"/>
                  </a:lnTo>
                  <a:lnTo>
                    <a:pt x="332" y="171"/>
                  </a:lnTo>
                  <a:lnTo>
                    <a:pt x="330" y="177"/>
                  </a:lnTo>
                  <a:lnTo>
                    <a:pt x="330" y="182"/>
                  </a:lnTo>
                  <a:lnTo>
                    <a:pt x="311" y="192"/>
                  </a:lnTo>
                  <a:lnTo>
                    <a:pt x="290" y="200"/>
                  </a:lnTo>
                  <a:lnTo>
                    <a:pt x="269" y="205"/>
                  </a:lnTo>
                  <a:lnTo>
                    <a:pt x="248" y="210"/>
                  </a:lnTo>
                  <a:lnTo>
                    <a:pt x="226" y="212"/>
                  </a:lnTo>
                  <a:lnTo>
                    <a:pt x="204" y="215"/>
                  </a:lnTo>
                  <a:lnTo>
                    <a:pt x="183" y="215"/>
                  </a:lnTo>
                  <a:lnTo>
                    <a:pt x="162" y="214"/>
                  </a:lnTo>
                  <a:lnTo>
                    <a:pt x="143" y="212"/>
                  </a:lnTo>
                  <a:lnTo>
                    <a:pt x="124" y="209"/>
                  </a:lnTo>
                  <a:lnTo>
                    <a:pt x="107" y="205"/>
                  </a:lnTo>
                  <a:lnTo>
                    <a:pt x="91" y="201"/>
                  </a:lnTo>
                  <a:lnTo>
                    <a:pt x="77" y="196"/>
                  </a:lnTo>
                  <a:lnTo>
                    <a:pt x="66" y="190"/>
                  </a:lnTo>
                  <a:lnTo>
                    <a:pt x="57" y="185"/>
                  </a:lnTo>
                  <a:lnTo>
                    <a:pt x="50" y="179"/>
                  </a:lnTo>
                  <a:lnTo>
                    <a:pt x="47" y="173"/>
                  </a:lnTo>
                  <a:lnTo>
                    <a:pt x="47" y="167"/>
                  </a:lnTo>
                  <a:lnTo>
                    <a:pt x="51" y="162"/>
                  </a:lnTo>
                  <a:lnTo>
                    <a:pt x="57" y="156"/>
                  </a:lnTo>
                  <a:lnTo>
                    <a:pt x="65" y="152"/>
                  </a:lnTo>
                  <a:lnTo>
                    <a:pt x="73" y="149"/>
                  </a:lnTo>
                  <a:lnTo>
                    <a:pt x="82" y="148"/>
                  </a:lnTo>
                  <a:lnTo>
                    <a:pt x="90" y="148"/>
                  </a:lnTo>
                  <a:lnTo>
                    <a:pt x="84" y="144"/>
                  </a:lnTo>
                  <a:lnTo>
                    <a:pt x="78" y="142"/>
                  </a:lnTo>
                  <a:lnTo>
                    <a:pt x="73" y="141"/>
                  </a:lnTo>
                  <a:lnTo>
                    <a:pt x="66" y="141"/>
                  </a:lnTo>
                  <a:lnTo>
                    <a:pt x="58" y="141"/>
                  </a:lnTo>
                  <a:lnTo>
                    <a:pt x="50" y="142"/>
                  </a:lnTo>
                  <a:lnTo>
                    <a:pt x="39" y="143"/>
                  </a:lnTo>
                  <a:lnTo>
                    <a:pt x="28" y="143"/>
                  </a:lnTo>
                  <a:lnTo>
                    <a:pt x="22" y="118"/>
                  </a:lnTo>
                  <a:lnTo>
                    <a:pt x="25" y="93"/>
                  </a:lnTo>
                  <a:lnTo>
                    <a:pt x="37" y="74"/>
                  </a:lnTo>
                  <a:lnTo>
                    <a:pt x="55" y="55"/>
                  </a:lnTo>
                  <a:lnTo>
                    <a:pt x="80" y="40"/>
                  </a:lnTo>
                  <a:lnTo>
                    <a:pt x="108" y="29"/>
                  </a:lnTo>
                  <a:lnTo>
                    <a:pt x="141" y="21"/>
                  </a:lnTo>
                  <a:lnTo>
                    <a:pt x="175" y="16"/>
                  </a:lnTo>
                  <a:lnTo>
                    <a:pt x="196" y="15"/>
                  </a:lnTo>
                  <a:lnTo>
                    <a:pt x="215" y="15"/>
                  </a:lnTo>
                  <a:lnTo>
                    <a:pt x="234" y="17"/>
                  </a:lnTo>
                  <a:lnTo>
                    <a:pt x="251" y="18"/>
                  </a:lnTo>
                  <a:lnTo>
                    <a:pt x="267" y="22"/>
                  </a:lnTo>
                  <a:lnTo>
                    <a:pt x="282" y="25"/>
                  </a:lnTo>
                  <a:lnTo>
                    <a:pt x="295" y="29"/>
                  </a:lnTo>
                  <a:lnTo>
                    <a:pt x="306" y="32"/>
                  </a:lnTo>
                  <a:lnTo>
                    <a:pt x="291" y="16"/>
                  </a:lnTo>
                  <a:close/>
                </a:path>
              </a:pathLst>
            </a:custGeom>
            <a:solidFill>
              <a:srgbClr val="4F261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08" name="Freeform 38"/>
            <p:cNvSpPr/>
            <p:nvPr/>
          </p:nvSpPr>
          <p:spPr>
            <a:xfrm flipV="1">
              <a:off x="2520" y="1134"/>
              <a:ext cx="319" cy="292"/>
            </a:xfrm>
            <a:custGeom>
              <a:avLst/>
              <a:gdLst/>
              <a:ahLst/>
              <a:cxnLst>
                <a:cxn ang="0">
                  <a:pos x="115" y="15"/>
                </a:cxn>
                <a:cxn ang="0">
                  <a:pos x="165" y="0"/>
                </a:cxn>
                <a:cxn ang="0">
                  <a:pos x="230" y="17"/>
                </a:cxn>
                <a:cxn ang="0">
                  <a:pos x="196" y="22"/>
                </a:cxn>
                <a:cxn ang="0">
                  <a:pos x="222" y="39"/>
                </a:cxn>
                <a:cxn ang="0">
                  <a:pos x="271" y="66"/>
                </a:cxn>
                <a:cxn ang="0">
                  <a:pos x="299" y="99"/>
                </a:cxn>
                <a:cxn ang="0">
                  <a:pos x="263" y="99"/>
                </a:cxn>
                <a:cxn ang="0">
                  <a:pos x="282" y="117"/>
                </a:cxn>
                <a:cxn ang="0">
                  <a:pos x="309" y="155"/>
                </a:cxn>
                <a:cxn ang="0">
                  <a:pos x="319" y="188"/>
                </a:cxn>
                <a:cxn ang="0">
                  <a:pos x="285" y="180"/>
                </a:cxn>
                <a:cxn ang="0">
                  <a:pos x="277" y="206"/>
                </a:cxn>
                <a:cxn ang="0">
                  <a:pos x="258" y="256"/>
                </a:cxn>
                <a:cxn ang="0">
                  <a:pos x="228" y="292"/>
                </a:cxn>
                <a:cxn ang="0">
                  <a:pos x="221" y="258"/>
                </a:cxn>
                <a:cxn ang="0">
                  <a:pos x="188" y="233"/>
                </a:cxn>
                <a:cxn ang="0">
                  <a:pos x="169" y="221"/>
                </a:cxn>
                <a:cxn ang="0">
                  <a:pos x="169" y="247"/>
                </a:cxn>
                <a:cxn ang="0">
                  <a:pos x="142" y="235"/>
                </a:cxn>
                <a:cxn ang="0">
                  <a:pos x="116" y="215"/>
                </a:cxn>
                <a:cxn ang="0">
                  <a:pos x="104" y="200"/>
                </a:cxn>
                <a:cxn ang="0">
                  <a:pos x="95" y="216"/>
                </a:cxn>
                <a:cxn ang="0">
                  <a:pos x="68" y="196"/>
                </a:cxn>
                <a:cxn ang="0">
                  <a:pos x="42" y="165"/>
                </a:cxn>
                <a:cxn ang="0">
                  <a:pos x="29" y="146"/>
                </a:cxn>
                <a:cxn ang="0">
                  <a:pos x="16" y="165"/>
                </a:cxn>
                <a:cxn ang="0">
                  <a:pos x="0" y="95"/>
                </a:cxn>
                <a:cxn ang="0">
                  <a:pos x="34" y="42"/>
                </a:cxn>
                <a:cxn ang="0">
                  <a:pos x="80" y="56"/>
                </a:cxn>
                <a:cxn ang="0">
                  <a:pos x="70" y="119"/>
                </a:cxn>
                <a:cxn ang="0">
                  <a:pos x="93" y="70"/>
                </a:cxn>
                <a:cxn ang="0">
                  <a:pos x="138" y="87"/>
                </a:cxn>
                <a:cxn ang="0">
                  <a:pos x="146" y="115"/>
                </a:cxn>
                <a:cxn ang="0">
                  <a:pos x="134" y="162"/>
                </a:cxn>
                <a:cxn ang="0">
                  <a:pos x="153" y="132"/>
                </a:cxn>
                <a:cxn ang="0">
                  <a:pos x="180" y="142"/>
                </a:cxn>
                <a:cxn ang="0">
                  <a:pos x="204" y="172"/>
                </a:cxn>
                <a:cxn ang="0">
                  <a:pos x="222" y="208"/>
                </a:cxn>
                <a:cxn ang="0">
                  <a:pos x="211" y="165"/>
                </a:cxn>
                <a:cxn ang="0">
                  <a:pos x="222" y="152"/>
                </a:cxn>
                <a:cxn ang="0">
                  <a:pos x="239" y="151"/>
                </a:cxn>
                <a:cxn ang="0">
                  <a:pos x="217" y="135"/>
                </a:cxn>
                <a:cxn ang="0">
                  <a:pos x="196" y="130"/>
                </a:cxn>
                <a:cxn ang="0">
                  <a:pos x="177" y="102"/>
                </a:cxn>
                <a:cxn ang="0">
                  <a:pos x="170" y="85"/>
                </a:cxn>
                <a:cxn ang="0">
                  <a:pos x="194" y="79"/>
                </a:cxn>
                <a:cxn ang="0">
                  <a:pos x="215" y="85"/>
                </a:cxn>
                <a:cxn ang="0">
                  <a:pos x="209" y="76"/>
                </a:cxn>
                <a:cxn ang="0">
                  <a:pos x="180" y="59"/>
                </a:cxn>
                <a:cxn ang="0">
                  <a:pos x="149" y="62"/>
                </a:cxn>
                <a:cxn ang="0">
                  <a:pos x="128" y="50"/>
                </a:cxn>
                <a:cxn ang="0">
                  <a:pos x="108" y="37"/>
                </a:cxn>
              </a:cxnLst>
              <a:pathLst>
                <a:path w="234" h="234">
                  <a:moveTo>
                    <a:pt x="73" y="25"/>
                  </a:moveTo>
                  <a:lnTo>
                    <a:pt x="77" y="19"/>
                  </a:lnTo>
                  <a:lnTo>
                    <a:pt x="84" y="12"/>
                  </a:lnTo>
                  <a:lnTo>
                    <a:pt x="94" y="7"/>
                  </a:lnTo>
                  <a:lnTo>
                    <a:pt x="107" y="2"/>
                  </a:lnTo>
                  <a:lnTo>
                    <a:pt x="121" y="0"/>
                  </a:lnTo>
                  <a:lnTo>
                    <a:pt x="136" y="1"/>
                  </a:lnTo>
                  <a:lnTo>
                    <a:pt x="152" y="4"/>
                  </a:lnTo>
                  <a:lnTo>
                    <a:pt x="169" y="14"/>
                  </a:lnTo>
                  <a:lnTo>
                    <a:pt x="160" y="15"/>
                  </a:lnTo>
                  <a:lnTo>
                    <a:pt x="152" y="16"/>
                  </a:lnTo>
                  <a:lnTo>
                    <a:pt x="144" y="18"/>
                  </a:lnTo>
                  <a:lnTo>
                    <a:pt x="136" y="22"/>
                  </a:lnTo>
                  <a:lnTo>
                    <a:pt x="150" y="26"/>
                  </a:lnTo>
                  <a:lnTo>
                    <a:pt x="163" y="31"/>
                  </a:lnTo>
                  <a:lnTo>
                    <a:pt x="177" y="38"/>
                  </a:lnTo>
                  <a:lnTo>
                    <a:pt x="189" y="45"/>
                  </a:lnTo>
                  <a:lnTo>
                    <a:pt x="199" y="53"/>
                  </a:lnTo>
                  <a:lnTo>
                    <a:pt x="208" y="62"/>
                  </a:lnTo>
                  <a:lnTo>
                    <a:pt x="215" y="70"/>
                  </a:lnTo>
                  <a:lnTo>
                    <a:pt x="219" y="79"/>
                  </a:lnTo>
                  <a:lnTo>
                    <a:pt x="211" y="79"/>
                  </a:lnTo>
                  <a:lnTo>
                    <a:pt x="203" y="80"/>
                  </a:lnTo>
                  <a:lnTo>
                    <a:pt x="193" y="79"/>
                  </a:lnTo>
                  <a:lnTo>
                    <a:pt x="186" y="78"/>
                  </a:lnTo>
                  <a:lnTo>
                    <a:pt x="197" y="85"/>
                  </a:lnTo>
                  <a:lnTo>
                    <a:pt x="207" y="94"/>
                  </a:lnTo>
                  <a:lnTo>
                    <a:pt x="215" y="105"/>
                  </a:lnTo>
                  <a:lnTo>
                    <a:pt x="222" y="114"/>
                  </a:lnTo>
                  <a:lnTo>
                    <a:pt x="227" y="124"/>
                  </a:lnTo>
                  <a:lnTo>
                    <a:pt x="231" y="135"/>
                  </a:lnTo>
                  <a:lnTo>
                    <a:pt x="234" y="144"/>
                  </a:lnTo>
                  <a:lnTo>
                    <a:pt x="234" y="151"/>
                  </a:lnTo>
                  <a:lnTo>
                    <a:pt x="224" y="149"/>
                  </a:lnTo>
                  <a:lnTo>
                    <a:pt x="216" y="146"/>
                  </a:lnTo>
                  <a:lnTo>
                    <a:pt x="209" y="144"/>
                  </a:lnTo>
                  <a:lnTo>
                    <a:pt x="203" y="141"/>
                  </a:lnTo>
                  <a:lnTo>
                    <a:pt x="204" y="152"/>
                  </a:lnTo>
                  <a:lnTo>
                    <a:pt x="203" y="165"/>
                  </a:lnTo>
                  <a:lnTo>
                    <a:pt x="199" y="177"/>
                  </a:lnTo>
                  <a:lnTo>
                    <a:pt x="195" y="191"/>
                  </a:lnTo>
                  <a:lnTo>
                    <a:pt x="189" y="205"/>
                  </a:lnTo>
                  <a:lnTo>
                    <a:pt x="182" y="217"/>
                  </a:lnTo>
                  <a:lnTo>
                    <a:pt x="174" y="227"/>
                  </a:lnTo>
                  <a:lnTo>
                    <a:pt x="167" y="234"/>
                  </a:lnTo>
                  <a:lnTo>
                    <a:pt x="170" y="224"/>
                  </a:lnTo>
                  <a:lnTo>
                    <a:pt x="168" y="216"/>
                  </a:lnTo>
                  <a:lnTo>
                    <a:pt x="162" y="207"/>
                  </a:lnTo>
                  <a:lnTo>
                    <a:pt x="155" y="201"/>
                  </a:lnTo>
                  <a:lnTo>
                    <a:pt x="147" y="194"/>
                  </a:lnTo>
                  <a:lnTo>
                    <a:pt x="138" y="187"/>
                  </a:lnTo>
                  <a:lnTo>
                    <a:pt x="131" y="180"/>
                  </a:lnTo>
                  <a:lnTo>
                    <a:pt x="127" y="172"/>
                  </a:lnTo>
                  <a:lnTo>
                    <a:pt x="124" y="177"/>
                  </a:lnTo>
                  <a:lnTo>
                    <a:pt x="123" y="183"/>
                  </a:lnTo>
                  <a:lnTo>
                    <a:pt x="123" y="190"/>
                  </a:lnTo>
                  <a:lnTo>
                    <a:pt x="124" y="198"/>
                  </a:lnTo>
                  <a:lnTo>
                    <a:pt x="117" y="195"/>
                  </a:lnTo>
                  <a:lnTo>
                    <a:pt x="111" y="191"/>
                  </a:lnTo>
                  <a:lnTo>
                    <a:pt x="104" y="188"/>
                  </a:lnTo>
                  <a:lnTo>
                    <a:pt x="97" y="183"/>
                  </a:lnTo>
                  <a:lnTo>
                    <a:pt x="90" y="179"/>
                  </a:lnTo>
                  <a:lnTo>
                    <a:pt x="85" y="172"/>
                  </a:lnTo>
                  <a:lnTo>
                    <a:pt x="82" y="165"/>
                  </a:lnTo>
                  <a:lnTo>
                    <a:pt x="79" y="156"/>
                  </a:lnTo>
                  <a:lnTo>
                    <a:pt x="76" y="160"/>
                  </a:lnTo>
                  <a:lnTo>
                    <a:pt x="74" y="165"/>
                  </a:lnTo>
                  <a:lnTo>
                    <a:pt x="71" y="169"/>
                  </a:lnTo>
                  <a:lnTo>
                    <a:pt x="70" y="173"/>
                  </a:lnTo>
                  <a:lnTo>
                    <a:pt x="63" y="168"/>
                  </a:lnTo>
                  <a:lnTo>
                    <a:pt x="56" y="164"/>
                  </a:lnTo>
                  <a:lnTo>
                    <a:pt x="50" y="157"/>
                  </a:lnTo>
                  <a:lnTo>
                    <a:pt x="41" y="150"/>
                  </a:lnTo>
                  <a:lnTo>
                    <a:pt x="36" y="142"/>
                  </a:lnTo>
                  <a:lnTo>
                    <a:pt x="31" y="132"/>
                  </a:lnTo>
                  <a:lnTo>
                    <a:pt x="28" y="122"/>
                  </a:lnTo>
                  <a:lnTo>
                    <a:pt x="26" y="111"/>
                  </a:lnTo>
                  <a:lnTo>
                    <a:pt x="21" y="117"/>
                  </a:lnTo>
                  <a:lnTo>
                    <a:pt x="16" y="123"/>
                  </a:lnTo>
                  <a:lnTo>
                    <a:pt x="13" y="129"/>
                  </a:lnTo>
                  <a:lnTo>
                    <a:pt x="12" y="132"/>
                  </a:lnTo>
                  <a:lnTo>
                    <a:pt x="5" y="115"/>
                  </a:lnTo>
                  <a:lnTo>
                    <a:pt x="0" y="95"/>
                  </a:lnTo>
                  <a:lnTo>
                    <a:pt x="0" y="76"/>
                  </a:lnTo>
                  <a:lnTo>
                    <a:pt x="3" y="59"/>
                  </a:lnTo>
                  <a:lnTo>
                    <a:pt x="13" y="44"/>
                  </a:lnTo>
                  <a:lnTo>
                    <a:pt x="25" y="34"/>
                  </a:lnTo>
                  <a:lnTo>
                    <a:pt x="44" y="31"/>
                  </a:lnTo>
                  <a:lnTo>
                    <a:pt x="68" y="37"/>
                  </a:lnTo>
                  <a:lnTo>
                    <a:pt x="59" y="45"/>
                  </a:lnTo>
                  <a:lnTo>
                    <a:pt x="50" y="60"/>
                  </a:lnTo>
                  <a:lnTo>
                    <a:pt x="45" y="77"/>
                  </a:lnTo>
                  <a:lnTo>
                    <a:pt x="51" y="95"/>
                  </a:lnTo>
                  <a:lnTo>
                    <a:pt x="54" y="82"/>
                  </a:lnTo>
                  <a:lnTo>
                    <a:pt x="59" y="67"/>
                  </a:lnTo>
                  <a:lnTo>
                    <a:pt x="68" y="56"/>
                  </a:lnTo>
                  <a:lnTo>
                    <a:pt x="84" y="53"/>
                  </a:lnTo>
                  <a:lnTo>
                    <a:pt x="93" y="62"/>
                  </a:lnTo>
                  <a:lnTo>
                    <a:pt x="101" y="70"/>
                  </a:lnTo>
                  <a:lnTo>
                    <a:pt x="109" y="78"/>
                  </a:lnTo>
                  <a:lnTo>
                    <a:pt x="114" y="86"/>
                  </a:lnTo>
                  <a:lnTo>
                    <a:pt x="107" y="92"/>
                  </a:lnTo>
                  <a:lnTo>
                    <a:pt x="101" y="100"/>
                  </a:lnTo>
                  <a:lnTo>
                    <a:pt x="98" y="113"/>
                  </a:lnTo>
                  <a:lnTo>
                    <a:pt x="98" y="130"/>
                  </a:lnTo>
                  <a:lnTo>
                    <a:pt x="102" y="120"/>
                  </a:lnTo>
                  <a:lnTo>
                    <a:pt x="107" y="112"/>
                  </a:lnTo>
                  <a:lnTo>
                    <a:pt x="112" y="106"/>
                  </a:lnTo>
                  <a:lnTo>
                    <a:pt x="117" y="104"/>
                  </a:lnTo>
                  <a:lnTo>
                    <a:pt x="125" y="108"/>
                  </a:lnTo>
                  <a:lnTo>
                    <a:pt x="132" y="114"/>
                  </a:lnTo>
                  <a:lnTo>
                    <a:pt x="138" y="122"/>
                  </a:lnTo>
                  <a:lnTo>
                    <a:pt x="144" y="130"/>
                  </a:lnTo>
                  <a:lnTo>
                    <a:pt x="150" y="138"/>
                  </a:lnTo>
                  <a:lnTo>
                    <a:pt x="154" y="147"/>
                  </a:lnTo>
                  <a:lnTo>
                    <a:pt x="159" y="158"/>
                  </a:lnTo>
                  <a:lnTo>
                    <a:pt x="163" y="167"/>
                  </a:lnTo>
                  <a:lnTo>
                    <a:pt x="161" y="152"/>
                  </a:lnTo>
                  <a:lnTo>
                    <a:pt x="159" y="141"/>
                  </a:lnTo>
                  <a:lnTo>
                    <a:pt x="155" y="132"/>
                  </a:lnTo>
                  <a:lnTo>
                    <a:pt x="152" y="124"/>
                  </a:lnTo>
                  <a:lnTo>
                    <a:pt x="157" y="121"/>
                  </a:lnTo>
                  <a:lnTo>
                    <a:pt x="163" y="122"/>
                  </a:lnTo>
                  <a:lnTo>
                    <a:pt x="170" y="126"/>
                  </a:lnTo>
                  <a:lnTo>
                    <a:pt x="178" y="128"/>
                  </a:lnTo>
                  <a:lnTo>
                    <a:pt x="175" y="121"/>
                  </a:lnTo>
                  <a:lnTo>
                    <a:pt x="170" y="115"/>
                  </a:lnTo>
                  <a:lnTo>
                    <a:pt x="165" y="112"/>
                  </a:lnTo>
                  <a:lnTo>
                    <a:pt x="159" y="108"/>
                  </a:lnTo>
                  <a:lnTo>
                    <a:pt x="153" y="107"/>
                  </a:lnTo>
                  <a:lnTo>
                    <a:pt x="147" y="105"/>
                  </a:lnTo>
                  <a:lnTo>
                    <a:pt x="144" y="104"/>
                  </a:lnTo>
                  <a:lnTo>
                    <a:pt x="140" y="102"/>
                  </a:lnTo>
                  <a:lnTo>
                    <a:pt x="136" y="92"/>
                  </a:lnTo>
                  <a:lnTo>
                    <a:pt x="130" y="82"/>
                  </a:lnTo>
                  <a:lnTo>
                    <a:pt x="125" y="75"/>
                  </a:lnTo>
                  <a:lnTo>
                    <a:pt x="123" y="71"/>
                  </a:lnTo>
                  <a:lnTo>
                    <a:pt x="125" y="68"/>
                  </a:lnTo>
                  <a:lnTo>
                    <a:pt x="130" y="65"/>
                  </a:lnTo>
                  <a:lnTo>
                    <a:pt x="136" y="63"/>
                  </a:lnTo>
                  <a:lnTo>
                    <a:pt x="142" y="63"/>
                  </a:lnTo>
                  <a:lnTo>
                    <a:pt x="147" y="63"/>
                  </a:lnTo>
                  <a:lnTo>
                    <a:pt x="153" y="65"/>
                  </a:lnTo>
                  <a:lnTo>
                    <a:pt x="158" y="68"/>
                  </a:lnTo>
                  <a:lnTo>
                    <a:pt x="161" y="72"/>
                  </a:lnTo>
                  <a:lnTo>
                    <a:pt x="158" y="67"/>
                  </a:lnTo>
                  <a:lnTo>
                    <a:pt x="153" y="61"/>
                  </a:lnTo>
                  <a:lnTo>
                    <a:pt x="147" y="55"/>
                  </a:lnTo>
                  <a:lnTo>
                    <a:pt x="140" y="50"/>
                  </a:lnTo>
                  <a:lnTo>
                    <a:pt x="132" y="47"/>
                  </a:lnTo>
                  <a:lnTo>
                    <a:pt x="124" y="46"/>
                  </a:lnTo>
                  <a:lnTo>
                    <a:pt x="117" y="47"/>
                  </a:lnTo>
                  <a:lnTo>
                    <a:pt x="109" y="50"/>
                  </a:lnTo>
                  <a:lnTo>
                    <a:pt x="105" y="47"/>
                  </a:lnTo>
                  <a:lnTo>
                    <a:pt x="99" y="44"/>
                  </a:lnTo>
                  <a:lnTo>
                    <a:pt x="94" y="40"/>
                  </a:lnTo>
                  <a:lnTo>
                    <a:pt x="89" y="37"/>
                  </a:lnTo>
                  <a:lnTo>
                    <a:pt x="84" y="33"/>
                  </a:lnTo>
                  <a:lnTo>
                    <a:pt x="79" y="30"/>
                  </a:lnTo>
                  <a:lnTo>
                    <a:pt x="75" y="27"/>
                  </a:lnTo>
                  <a:lnTo>
                    <a:pt x="73" y="25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09" name="Freeform 39"/>
            <p:cNvSpPr/>
            <p:nvPr/>
          </p:nvSpPr>
          <p:spPr>
            <a:xfrm flipV="1">
              <a:off x="2941" y="1161"/>
              <a:ext cx="330" cy="350"/>
            </a:xfrm>
            <a:custGeom>
              <a:avLst/>
              <a:gdLst/>
              <a:ahLst/>
              <a:cxnLst>
                <a:cxn ang="0">
                  <a:pos x="265" y="331"/>
                </a:cxn>
                <a:cxn ang="0">
                  <a:pos x="299" y="293"/>
                </a:cxn>
                <a:cxn ang="0">
                  <a:pos x="297" y="234"/>
                </a:cxn>
                <a:cxn ang="0">
                  <a:pos x="325" y="244"/>
                </a:cxn>
                <a:cxn ang="0">
                  <a:pos x="323" y="191"/>
                </a:cxn>
                <a:cxn ang="0">
                  <a:pos x="301" y="133"/>
                </a:cxn>
                <a:cxn ang="0">
                  <a:pos x="330" y="141"/>
                </a:cxn>
                <a:cxn ang="0">
                  <a:pos x="307" y="96"/>
                </a:cxn>
                <a:cxn ang="0">
                  <a:pos x="271" y="58"/>
                </a:cxn>
                <a:cxn ang="0">
                  <a:pos x="241" y="38"/>
                </a:cxn>
                <a:cxn ang="0">
                  <a:pos x="265" y="24"/>
                </a:cxn>
                <a:cxn ang="0">
                  <a:pos x="185" y="4"/>
                </a:cxn>
                <a:cxn ang="0">
                  <a:pos x="110" y="11"/>
                </a:cxn>
                <a:cxn ang="0">
                  <a:pos x="98" y="61"/>
                </a:cxn>
                <a:cxn ang="0">
                  <a:pos x="115" y="70"/>
                </a:cxn>
                <a:cxn ang="0">
                  <a:pos x="151" y="60"/>
                </a:cxn>
                <a:cxn ang="0">
                  <a:pos x="190" y="63"/>
                </a:cxn>
                <a:cxn ang="0">
                  <a:pos x="194" y="73"/>
                </a:cxn>
                <a:cxn ang="0">
                  <a:pos x="158" y="84"/>
                </a:cxn>
                <a:cxn ang="0">
                  <a:pos x="138" y="91"/>
                </a:cxn>
                <a:cxn ang="0">
                  <a:pos x="151" y="106"/>
                </a:cxn>
                <a:cxn ang="0">
                  <a:pos x="175" y="124"/>
                </a:cxn>
                <a:cxn ang="0">
                  <a:pos x="192" y="135"/>
                </a:cxn>
                <a:cxn ang="0">
                  <a:pos x="218" y="135"/>
                </a:cxn>
                <a:cxn ang="0">
                  <a:pos x="248" y="148"/>
                </a:cxn>
                <a:cxn ang="0">
                  <a:pos x="259" y="164"/>
                </a:cxn>
                <a:cxn ang="0">
                  <a:pos x="239" y="159"/>
                </a:cxn>
                <a:cxn ang="0">
                  <a:pos x="221" y="156"/>
                </a:cxn>
                <a:cxn ang="0">
                  <a:pos x="229" y="179"/>
                </a:cxn>
                <a:cxn ang="0">
                  <a:pos x="252" y="225"/>
                </a:cxn>
                <a:cxn ang="0">
                  <a:pos x="262" y="266"/>
                </a:cxn>
                <a:cxn ang="0">
                  <a:pos x="232" y="213"/>
                </a:cxn>
                <a:cxn ang="0">
                  <a:pos x="199" y="164"/>
                </a:cxn>
                <a:cxn ang="0">
                  <a:pos x="169" y="159"/>
                </a:cxn>
                <a:cxn ang="0">
                  <a:pos x="151" y="193"/>
                </a:cxn>
                <a:cxn ang="0">
                  <a:pos x="157" y="144"/>
                </a:cxn>
                <a:cxn ang="0">
                  <a:pos x="149" y="128"/>
                </a:cxn>
                <a:cxn ang="0">
                  <a:pos x="131" y="114"/>
                </a:cxn>
                <a:cxn ang="0">
                  <a:pos x="112" y="103"/>
                </a:cxn>
                <a:cxn ang="0">
                  <a:pos x="82" y="150"/>
                </a:cxn>
                <a:cxn ang="0">
                  <a:pos x="79" y="116"/>
                </a:cxn>
                <a:cxn ang="0">
                  <a:pos x="80" y="80"/>
                </a:cxn>
                <a:cxn ang="0">
                  <a:pos x="48" y="69"/>
                </a:cxn>
                <a:cxn ang="0">
                  <a:pos x="20" y="69"/>
                </a:cxn>
                <a:cxn ang="0">
                  <a:pos x="0" y="136"/>
                </a:cxn>
                <a:cxn ang="0">
                  <a:pos x="34" y="199"/>
                </a:cxn>
                <a:cxn ang="0">
                  <a:pos x="49" y="180"/>
                </a:cxn>
                <a:cxn ang="0">
                  <a:pos x="63" y="218"/>
                </a:cxn>
                <a:cxn ang="0">
                  <a:pos x="89" y="255"/>
                </a:cxn>
                <a:cxn ang="0">
                  <a:pos x="105" y="258"/>
                </a:cxn>
                <a:cxn ang="0">
                  <a:pos x="121" y="229"/>
                </a:cxn>
                <a:cxn ang="0">
                  <a:pos x="140" y="253"/>
                </a:cxn>
                <a:cxn ang="0">
                  <a:pos x="158" y="268"/>
                </a:cxn>
                <a:cxn ang="0">
                  <a:pos x="176" y="278"/>
                </a:cxn>
                <a:cxn ang="0">
                  <a:pos x="184" y="306"/>
                </a:cxn>
                <a:cxn ang="0">
                  <a:pos x="206" y="280"/>
                </a:cxn>
                <a:cxn ang="0">
                  <a:pos x="232" y="296"/>
                </a:cxn>
              </a:cxnLst>
              <a:pathLst>
                <a:path w="242" h="280">
                  <a:moveTo>
                    <a:pt x="169" y="280"/>
                  </a:moveTo>
                  <a:lnTo>
                    <a:pt x="182" y="273"/>
                  </a:lnTo>
                  <a:lnTo>
                    <a:pt x="194" y="265"/>
                  </a:lnTo>
                  <a:lnTo>
                    <a:pt x="204" y="256"/>
                  </a:lnTo>
                  <a:lnTo>
                    <a:pt x="213" y="245"/>
                  </a:lnTo>
                  <a:lnTo>
                    <a:pt x="219" y="234"/>
                  </a:lnTo>
                  <a:lnTo>
                    <a:pt x="222" y="220"/>
                  </a:lnTo>
                  <a:lnTo>
                    <a:pt x="222" y="204"/>
                  </a:lnTo>
                  <a:lnTo>
                    <a:pt x="218" y="187"/>
                  </a:lnTo>
                  <a:lnTo>
                    <a:pt x="227" y="189"/>
                  </a:lnTo>
                  <a:lnTo>
                    <a:pt x="234" y="191"/>
                  </a:lnTo>
                  <a:lnTo>
                    <a:pt x="238" y="195"/>
                  </a:lnTo>
                  <a:lnTo>
                    <a:pt x="242" y="199"/>
                  </a:lnTo>
                  <a:lnTo>
                    <a:pt x="242" y="177"/>
                  </a:lnTo>
                  <a:lnTo>
                    <a:pt x="237" y="153"/>
                  </a:lnTo>
                  <a:lnTo>
                    <a:pt x="228" y="129"/>
                  </a:lnTo>
                  <a:lnTo>
                    <a:pt x="212" y="108"/>
                  </a:lnTo>
                  <a:lnTo>
                    <a:pt x="221" y="106"/>
                  </a:lnTo>
                  <a:lnTo>
                    <a:pt x="229" y="106"/>
                  </a:lnTo>
                  <a:lnTo>
                    <a:pt x="236" y="108"/>
                  </a:lnTo>
                  <a:lnTo>
                    <a:pt x="242" y="113"/>
                  </a:lnTo>
                  <a:lnTo>
                    <a:pt x="236" y="101"/>
                  </a:lnTo>
                  <a:lnTo>
                    <a:pt x="231" y="88"/>
                  </a:lnTo>
                  <a:lnTo>
                    <a:pt x="225" y="77"/>
                  </a:lnTo>
                  <a:lnTo>
                    <a:pt x="218" y="65"/>
                  </a:lnTo>
                  <a:lnTo>
                    <a:pt x="210" y="55"/>
                  </a:lnTo>
                  <a:lnTo>
                    <a:pt x="199" y="46"/>
                  </a:lnTo>
                  <a:lnTo>
                    <a:pt x="188" y="39"/>
                  </a:lnTo>
                  <a:lnTo>
                    <a:pt x="173" y="34"/>
                  </a:lnTo>
                  <a:lnTo>
                    <a:pt x="177" y="30"/>
                  </a:lnTo>
                  <a:lnTo>
                    <a:pt x="183" y="25"/>
                  </a:lnTo>
                  <a:lnTo>
                    <a:pt x="189" y="22"/>
                  </a:lnTo>
                  <a:lnTo>
                    <a:pt x="194" y="19"/>
                  </a:lnTo>
                  <a:lnTo>
                    <a:pt x="177" y="13"/>
                  </a:lnTo>
                  <a:lnTo>
                    <a:pt x="157" y="8"/>
                  </a:lnTo>
                  <a:lnTo>
                    <a:pt x="136" y="3"/>
                  </a:lnTo>
                  <a:lnTo>
                    <a:pt x="115" y="0"/>
                  </a:lnTo>
                  <a:lnTo>
                    <a:pt x="97" y="1"/>
                  </a:lnTo>
                  <a:lnTo>
                    <a:pt x="81" y="9"/>
                  </a:lnTo>
                  <a:lnTo>
                    <a:pt x="70" y="23"/>
                  </a:lnTo>
                  <a:lnTo>
                    <a:pt x="67" y="47"/>
                  </a:lnTo>
                  <a:lnTo>
                    <a:pt x="72" y="49"/>
                  </a:lnTo>
                  <a:lnTo>
                    <a:pt x="76" y="52"/>
                  </a:lnTo>
                  <a:lnTo>
                    <a:pt x="81" y="53"/>
                  </a:lnTo>
                  <a:lnTo>
                    <a:pt x="84" y="56"/>
                  </a:lnTo>
                  <a:lnTo>
                    <a:pt x="92" y="52"/>
                  </a:lnTo>
                  <a:lnTo>
                    <a:pt x="101" y="49"/>
                  </a:lnTo>
                  <a:lnTo>
                    <a:pt x="111" y="48"/>
                  </a:lnTo>
                  <a:lnTo>
                    <a:pt x="121" y="47"/>
                  </a:lnTo>
                  <a:lnTo>
                    <a:pt x="130" y="48"/>
                  </a:lnTo>
                  <a:lnTo>
                    <a:pt x="139" y="50"/>
                  </a:lnTo>
                  <a:lnTo>
                    <a:pt x="146" y="53"/>
                  </a:lnTo>
                  <a:lnTo>
                    <a:pt x="153" y="55"/>
                  </a:lnTo>
                  <a:lnTo>
                    <a:pt x="142" y="58"/>
                  </a:lnTo>
                  <a:lnTo>
                    <a:pt x="131" y="61"/>
                  </a:lnTo>
                  <a:lnTo>
                    <a:pt x="123" y="64"/>
                  </a:lnTo>
                  <a:lnTo>
                    <a:pt x="116" y="67"/>
                  </a:lnTo>
                  <a:lnTo>
                    <a:pt x="111" y="69"/>
                  </a:lnTo>
                  <a:lnTo>
                    <a:pt x="105" y="71"/>
                  </a:lnTo>
                  <a:lnTo>
                    <a:pt x="101" y="73"/>
                  </a:lnTo>
                  <a:lnTo>
                    <a:pt x="97" y="76"/>
                  </a:lnTo>
                  <a:lnTo>
                    <a:pt x="104" y="80"/>
                  </a:lnTo>
                  <a:lnTo>
                    <a:pt x="111" y="85"/>
                  </a:lnTo>
                  <a:lnTo>
                    <a:pt x="116" y="90"/>
                  </a:lnTo>
                  <a:lnTo>
                    <a:pt x="122" y="94"/>
                  </a:lnTo>
                  <a:lnTo>
                    <a:pt x="128" y="99"/>
                  </a:lnTo>
                  <a:lnTo>
                    <a:pt x="133" y="102"/>
                  </a:lnTo>
                  <a:lnTo>
                    <a:pt x="136" y="106"/>
                  </a:lnTo>
                  <a:lnTo>
                    <a:pt x="141" y="108"/>
                  </a:lnTo>
                  <a:lnTo>
                    <a:pt x="146" y="107"/>
                  </a:lnTo>
                  <a:lnTo>
                    <a:pt x="153" y="107"/>
                  </a:lnTo>
                  <a:lnTo>
                    <a:pt x="160" y="108"/>
                  </a:lnTo>
                  <a:lnTo>
                    <a:pt x="167" y="110"/>
                  </a:lnTo>
                  <a:lnTo>
                    <a:pt x="174" y="114"/>
                  </a:lnTo>
                  <a:lnTo>
                    <a:pt x="182" y="118"/>
                  </a:lnTo>
                  <a:lnTo>
                    <a:pt x="189" y="125"/>
                  </a:lnTo>
                  <a:lnTo>
                    <a:pt x="196" y="133"/>
                  </a:lnTo>
                  <a:lnTo>
                    <a:pt x="190" y="131"/>
                  </a:lnTo>
                  <a:lnTo>
                    <a:pt x="184" y="129"/>
                  </a:lnTo>
                  <a:lnTo>
                    <a:pt x="180" y="128"/>
                  </a:lnTo>
                  <a:lnTo>
                    <a:pt x="175" y="127"/>
                  </a:lnTo>
                  <a:lnTo>
                    <a:pt x="170" y="125"/>
                  </a:lnTo>
                  <a:lnTo>
                    <a:pt x="167" y="125"/>
                  </a:lnTo>
                  <a:lnTo>
                    <a:pt x="162" y="125"/>
                  </a:lnTo>
                  <a:lnTo>
                    <a:pt x="158" y="125"/>
                  </a:lnTo>
                  <a:lnTo>
                    <a:pt x="162" y="133"/>
                  </a:lnTo>
                  <a:lnTo>
                    <a:pt x="168" y="143"/>
                  </a:lnTo>
                  <a:lnTo>
                    <a:pt x="174" y="154"/>
                  </a:lnTo>
                  <a:lnTo>
                    <a:pt x="180" y="167"/>
                  </a:lnTo>
                  <a:lnTo>
                    <a:pt x="185" y="180"/>
                  </a:lnTo>
                  <a:lnTo>
                    <a:pt x="189" y="192"/>
                  </a:lnTo>
                  <a:lnTo>
                    <a:pt x="191" y="204"/>
                  </a:lnTo>
                  <a:lnTo>
                    <a:pt x="192" y="213"/>
                  </a:lnTo>
                  <a:lnTo>
                    <a:pt x="185" y="200"/>
                  </a:lnTo>
                  <a:lnTo>
                    <a:pt x="177" y="185"/>
                  </a:lnTo>
                  <a:lnTo>
                    <a:pt x="170" y="170"/>
                  </a:lnTo>
                  <a:lnTo>
                    <a:pt x="162" y="155"/>
                  </a:lnTo>
                  <a:lnTo>
                    <a:pt x="154" y="143"/>
                  </a:lnTo>
                  <a:lnTo>
                    <a:pt x="146" y="131"/>
                  </a:lnTo>
                  <a:lnTo>
                    <a:pt x="138" y="122"/>
                  </a:lnTo>
                  <a:lnTo>
                    <a:pt x="130" y="117"/>
                  </a:lnTo>
                  <a:lnTo>
                    <a:pt x="124" y="127"/>
                  </a:lnTo>
                  <a:lnTo>
                    <a:pt x="119" y="136"/>
                  </a:lnTo>
                  <a:lnTo>
                    <a:pt x="114" y="145"/>
                  </a:lnTo>
                  <a:lnTo>
                    <a:pt x="111" y="154"/>
                  </a:lnTo>
                  <a:lnTo>
                    <a:pt x="111" y="136"/>
                  </a:lnTo>
                  <a:lnTo>
                    <a:pt x="112" y="123"/>
                  </a:lnTo>
                  <a:lnTo>
                    <a:pt x="115" y="115"/>
                  </a:lnTo>
                  <a:lnTo>
                    <a:pt x="119" y="109"/>
                  </a:lnTo>
                  <a:lnTo>
                    <a:pt x="114" y="106"/>
                  </a:lnTo>
                  <a:lnTo>
                    <a:pt x="109" y="102"/>
                  </a:lnTo>
                  <a:lnTo>
                    <a:pt x="105" y="98"/>
                  </a:lnTo>
                  <a:lnTo>
                    <a:pt x="100" y="94"/>
                  </a:lnTo>
                  <a:lnTo>
                    <a:pt x="96" y="91"/>
                  </a:lnTo>
                  <a:lnTo>
                    <a:pt x="91" y="87"/>
                  </a:lnTo>
                  <a:lnTo>
                    <a:pt x="86" y="84"/>
                  </a:lnTo>
                  <a:lnTo>
                    <a:pt x="82" y="82"/>
                  </a:lnTo>
                  <a:lnTo>
                    <a:pt x="74" y="92"/>
                  </a:lnTo>
                  <a:lnTo>
                    <a:pt x="66" y="106"/>
                  </a:lnTo>
                  <a:lnTo>
                    <a:pt x="60" y="120"/>
                  </a:lnTo>
                  <a:lnTo>
                    <a:pt x="57" y="130"/>
                  </a:lnTo>
                  <a:lnTo>
                    <a:pt x="55" y="112"/>
                  </a:lnTo>
                  <a:lnTo>
                    <a:pt x="58" y="93"/>
                  </a:lnTo>
                  <a:lnTo>
                    <a:pt x="63" y="78"/>
                  </a:lnTo>
                  <a:lnTo>
                    <a:pt x="68" y="69"/>
                  </a:lnTo>
                  <a:lnTo>
                    <a:pt x="59" y="64"/>
                  </a:lnTo>
                  <a:lnTo>
                    <a:pt x="51" y="60"/>
                  </a:lnTo>
                  <a:lnTo>
                    <a:pt x="43" y="57"/>
                  </a:lnTo>
                  <a:lnTo>
                    <a:pt x="35" y="55"/>
                  </a:lnTo>
                  <a:lnTo>
                    <a:pt x="28" y="55"/>
                  </a:lnTo>
                  <a:lnTo>
                    <a:pt x="21" y="55"/>
                  </a:lnTo>
                  <a:lnTo>
                    <a:pt x="15" y="55"/>
                  </a:lnTo>
                  <a:lnTo>
                    <a:pt x="11" y="57"/>
                  </a:lnTo>
                  <a:lnTo>
                    <a:pt x="1" y="82"/>
                  </a:lnTo>
                  <a:lnTo>
                    <a:pt x="0" y="109"/>
                  </a:lnTo>
                  <a:lnTo>
                    <a:pt x="8" y="138"/>
                  </a:lnTo>
                  <a:lnTo>
                    <a:pt x="22" y="165"/>
                  </a:lnTo>
                  <a:lnTo>
                    <a:pt x="25" y="159"/>
                  </a:lnTo>
                  <a:lnTo>
                    <a:pt x="29" y="154"/>
                  </a:lnTo>
                  <a:lnTo>
                    <a:pt x="32" y="148"/>
                  </a:lnTo>
                  <a:lnTo>
                    <a:pt x="36" y="144"/>
                  </a:lnTo>
                  <a:lnTo>
                    <a:pt x="38" y="153"/>
                  </a:lnTo>
                  <a:lnTo>
                    <a:pt x="42" y="163"/>
                  </a:lnTo>
                  <a:lnTo>
                    <a:pt x="46" y="174"/>
                  </a:lnTo>
                  <a:lnTo>
                    <a:pt x="52" y="185"/>
                  </a:lnTo>
                  <a:lnTo>
                    <a:pt x="59" y="196"/>
                  </a:lnTo>
                  <a:lnTo>
                    <a:pt x="65" y="204"/>
                  </a:lnTo>
                  <a:lnTo>
                    <a:pt x="70" y="211"/>
                  </a:lnTo>
                  <a:lnTo>
                    <a:pt x="75" y="214"/>
                  </a:lnTo>
                  <a:lnTo>
                    <a:pt x="77" y="206"/>
                  </a:lnTo>
                  <a:lnTo>
                    <a:pt x="82" y="198"/>
                  </a:lnTo>
                  <a:lnTo>
                    <a:pt x="86" y="190"/>
                  </a:lnTo>
                  <a:lnTo>
                    <a:pt x="89" y="183"/>
                  </a:lnTo>
                  <a:lnTo>
                    <a:pt x="93" y="190"/>
                  </a:lnTo>
                  <a:lnTo>
                    <a:pt x="98" y="196"/>
                  </a:lnTo>
                  <a:lnTo>
                    <a:pt x="103" y="202"/>
                  </a:lnTo>
                  <a:lnTo>
                    <a:pt x="107" y="206"/>
                  </a:lnTo>
                  <a:lnTo>
                    <a:pt x="112" y="211"/>
                  </a:lnTo>
                  <a:lnTo>
                    <a:pt x="116" y="214"/>
                  </a:lnTo>
                  <a:lnTo>
                    <a:pt x="120" y="217"/>
                  </a:lnTo>
                  <a:lnTo>
                    <a:pt x="123" y="219"/>
                  </a:lnTo>
                  <a:lnTo>
                    <a:pt x="129" y="222"/>
                  </a:lnTo>
                  <a:lnTo>
                    <a:pt x="133" y="229"/>
                  </a:lnTo>
                  <a:lnTo>
                    <a:pt x="134" y="237"/>
                  </a:lnTo>
                  <a:lnTo>
                    <a:pt x="135" y="245"/>
                  </a:lnTo>
                  <a:lnTo>
                    <a:pt x="141" y="237"/>
                  </a:lnTo>
                  <a:lnTo>
                    <a:pt x="146" y="230"/>
                  </a:lnTo>
                  <a:lnTo>
                    <a:pt x="151" y="224"/>
                  </a:lnTo>
                  <a:lnTo>
                    <a:pt x="151" y="214"/>
                  </a:lnTo>
                  <a:lnTo>
                    <a:pt x="162" y="226"/>
                  </a:lnTo>
                  <a:lnTo>
                    <a:pt x="170" y="237"/>
                  </a:lnTo>
                  <a:lnTo>
                    <a:pt x="174" y="255"/>
                  </a:lnTo>
                  <a:lnTo>
                    <a:pt x="169" y="280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10" name="Freeform 40"/>
            <p:cNvSpPr/>
            <p:nvPr/>
          </p:nvSpPr>
          <p:spPr>
            <a:xfrm flipV="1">
              <a:off x="2303" y="1446"/>
              <a:ext cx="311" cy="304"/>
            </a:xfrm>
            <a:custGeom>
              <a:avLst/>
              <a:gdLst/>
              <a:ahLst/>
              <a:cxnLst>
                <a:cxn ang="0">
                  <a:pos x="36" y="278"/>
                </a:cxn>
                <a:cxn ang="0">
                  <a:pos x="0" y="235"/>
                </a:cxn>
                <a:cxn ang="0">
                  <a:pos x="36" y="143"/>
                </a:cxn>
                <a:cxn ang="0">
                  <a:pos x="52" y="159"/>
                </a:cxn>
                <a:cxn ang="0">
                  <a:pos x="74" y="125"/>
                </a:cxn>
                <a:cxn ang="0">
                  <a:pos x="97" y="110"/>
                </a:cxn>
                <a:cxn ang="0">
                  <a:pos x="105" y="130"/>
                </a:cxn>
                <a:cxn ang="0">
                  <a:pos x="132" y="96"/>
                </a:cxn>
                <a:cxn ang="0">
                  <a:pos x="145" y="75"/>
                </a:cxn>
                <a:cxn ang="0">
                  <a:pos x="155" y="69"/>
                </a:cxn>
                <a:cxn ang="0">
                  <a:pos x="171" y="100"/>
                </a:cxn>
                <a:cxn ang="0">
                  <a:pos x="184" y="64"/>
                </a:cxn>
                <a:cxn ang="0">
                  <a:pos x="199" y="27"/>
                </a:cxn>
                <a:cxn ang="0">
                  <a:pos x="206" y="7"/>
                </a:cxn>
                <a:cxn ang="0">
                  <a:pos x="237" y="40"/>
                </a:cxn>
                <a:cxn ang="0">
                  <a:pos x="256" y="78"/>
                </a:cxn>
                <a:cxn ang="0">
                  <a:pos x="277" y="77"/>
                </a:cxn>
                <a:cxn ang="0">
                  <a:pos x="290" y="82"/>
                </a:cxn>
                <a:cxn ang="0">
                  <a:pos x="271" y="162"/>
                </a:cxn>
                <a:cxn ang="0">
                  <a:pos x="301" y="150"/>
                </a:cxn>
                <a:cxn ang="0">
                  <a:pos x="299" y="176"/>
                </a:cxn>
                <a:cxn ang="0">
                  <a:pos x="281" y="207"/>
                </a:cxn>
                <a:cxn ang="0">
                  <a:pos x="311" y="207"/>
                </a:cxn>
                <a:cxn ang="0">
                  <a:pos x="281" y="232"/>
                </a:cxn>
                <a:cxn ang="0">
                  <a:pos x="245" y="254"/>
                </a:cxn>
                <a:cxn ang="0">
                  <a:pos x="229" y="264"/>
                </a:cxn>
                <a:cxn ang="0">
                  <a:pos x="262" y="269"/>
                </a:cxn>
                <a:cxn ang="0">
                  <a:pos x="208" y="293"/>
                </a:cxn>
                <a:cxn ang="0">
                  <a:pos x="130" y="302"/>
                </a:cxn>
                <a:cxn ang="0">
                  <a:pos x="101" y="277"/>
                </a:cxn>
                <a:cxn ang="0">
                  <a:pos x="132" y="254"/>
                </a:cxn>
                <a:cxn ang="0">
                  <a:pos x="166" y="254"/>
                </a:cxn>
                <a:cxn ang="0">
                  <a:pos x="197" y="244"/>
                </a:cxn>
                <a:cxn ang="0">
                  <a:pos x="207" y="233"/>
                </a:cxn>
                <a:cxn ang="0">
                  <a:pos x="178" y="239"/>
                </a:cxn>
                <a:cxn ang="0">
                  <a:pos x="153" y="237"/>
                </a:cxn>
                <a:cxn ang="0">
                  <a:pos x="160" y="224"/>
                </a:cxn>
                <a:cxn ang="0">
                  <a:pos x="181" y="202"/>
                </a:cxn>
                <a:cxn ang="0">
                  <a:pos x="195" y="183"/>
                </a:cxn>
                <a:cxn ang="0">
                  <a:pos x="234" y="164"/>
                </a:cxn>
                <a:cxn ang="0">
                  <a:pos x="221" y="158"/>
                </a:cxn>
                <a:cxn ang="0">
                  <a:pos x="215" y="143"/>
                </a:cxn>
                <a:cxn ang="0">
                  <a:pos x="215" y="100"/>
                </a:cxn>
                <a:cxn ang="0">
                  <a:pos x="196" y="146"/>
                </a:cxn>
                <a:cxn ang="0">
                  <a:pos x="175" y="179"/>
                </a:cxn>
                <a:cxn ang="0">
                  <a:pos x="149" y="181"/>
                </a:cxn>
                <a:cxn ang="0">
                  <a:pos x="134" y="140"/>
                </a:cxn>
                <a:cxn ang="0">
                  <a:pos x="134" y="198"/>
                </a:cxn>
                <a:cxn ang="0">
                  <a:pos x="130" y="224"/>
                </a:cxn>
                <a:cxn ang="0">
                  <a:pos x="108" y="243"/>
                </a:cxn>
                <a:cxn ang="0">
                  <a:pos x="88" y="258"/>
                </a:cxn>
                <a:cxn ang="0">
                  <a:pos x="67" y="213"/>
                </a:cxn>
                <a:cxn ang="0">
                  <a:pos x="60" y="229"/>
                </a:cxn>
              </a:cxnLst>
              <a:pathLst>
                <a:path w="227" h="244">
                  <a:moveTo>
                    <a:pt x="49" y="211"/>
                  </a:moveTo>
                  <a:lnTo>
                    <a:pt x="37" y="222"/>
                  </a:lnTo>
                  <a:lnTo>
                    <a:pt x="26" y="223"/>
                  </a:lnTo>
                  <a:lnTo>
                    <a:pt x="14" y="218"/>
                  </a:lnTo>
                  <a:lnTo>
                    <a:pt x="5" y="207"/>
                  </a:lnTo>
                  <a:lnTo>
                    <a:pt x="0" y="189"/>
                  </a:lnTo>
                  <a:lnTo>
                    <a:pt x="0" y="169"/>
                  </a:lnTo>
                  <a:lnTo>
                    <a:pt x="8" y="143"/>
                  </a:lnTo>
                  <a:lnTo>
                    <a:pt x="26" y="115"/>
                  </a:lnTo>
                  <a:lnTo>
                    <a:pt x="29" y="120"/>
                  </a:lnTo>
                  <a:lnTo>
                    <a:pt x="34" y="125"/>
                  </a:lnTo>
                  <a:lnTo>
                    <a:pt x="38" y="128"/>
                  </a:lnTo>
                  <a:lnTo>
                    <a:pt x="44" y="130"/>
                  </a:lnTo>
                  <a:lnTo>
                    <a:pt x="48" y="114"/>
                  </a:lnTo>
                  <a:lnTo>
                    <a:pt x="54" y="100"/>
                  </a:lnTo>
                  <a:lnTo>
                    <a:pt x="61" y="90"/>
                  </a:lnTo>
                  <a:lnTo>
                    <a:pt x="67" y="83"/>
                  </a:lnTo>
                  <a:lnTo>
                    <a:pt x="71" y="88"/>
                  </a:lnTo>
                  <a:lnTo>
                    <a:pt x="74" y="92"/>
                  </a:lnTo>
                  <a:lnTo>
                    <a:pt x="76" y="98"/>
                  </a:lnTo>
                  <a:lnTo>
                    <a:pt x="77" y="104"/>
                  </a:lnTo>
                  <a:lnTo>
                    <a:pt x="83" y="91"/>
                  </a:lnTo>
                  <a:lnTo>
                    <a:pt x="90" y="83"/>
                  </a:lnTo>
                  <a:lnTo>
                    <a:pt x="96" y="77"/>
                  </a:lnTo>
                  <a:lnTo>
                    <a:pt x="102" y="73"/>
                  </a:lnTo>
                  <a:lnTo>
                    <a:pt x="104" y="67"/>
                  </a:lnTo>
                  <a:lnTo>
                    <a:pt x="106" y="60"/>
                  </a:lnTo>
                  <a:lnTo>
                    <a:pt x="106" y="54"/>
                  </a:lnTo>
                  <a:lnTo>
                    <a:pt x="104" y="48"/>
                  </a:lnTo>
                  <a:lnTo>
                    <a:pt x="113" y="55"/>
                  </a:lnTo>
                  <a:lnTo>
                    <a:pt x="120" y="62"/>
                  </a:lnTo>
                  <a:lnTo>
                    <a:pt x="123" y="70"/>
                  </a:lnTo>
                  <a:lnTo>
                    <a:pt x="125" y="80"/>
                  </a:lnTo>
                  <a:lnTo>
                    <a:pt x="126" y="69"/>
                  </a:lnTo>
                  <a:lnTo>
                    <a:pt x="129" y="60"/>
                  </a:lnTo>
                  <a:lnTo>
                    <a:pt x="134" y="51"/>
                  </a:lnTo>
                  <a:lnTo>
                    <a:pt x="138" y="43"/>
                  </a:lnTo>
                  <a:lnTo>
                    <a:pt x="142" y="32"/>
                  </a:lnTo>
                  <a:lnTo>
                    <a:pt x="145" y="22"/>
                  </a:lnTo>
                  <a:lnTo>
                    <a:pt x="145" y="12"/>
                  </a:lnTo>
                  <a:lnTo>
                    <a:pt x="142" y="0"/>
                  </a:lnTo>
                  <a:lnTo>
                    <a:pt x="150" y="6"/>
                  </a:lnTo>
                  <a:lnTo>
                    <a:pt x="158" y="14"/>
                  </a:lnTo>
                  <a:lnTo>
                    <a:pt x="166" y="23"/>
                  </a:lnTo>
                  <a:lnTo>
                    <a:pt x="173" y="32"/>
                  </a:lnTo>
                  <a:lnTo>
                    <a:pt x="180" y="43"/>
                  </a:lnTo>
                  <a:lnTo>
                    <a:pt x="184" y="53"/>
                  </a:lnTo>
                  <a:lnTo>
                    <a:pt x="187" y="63"/>
                  </a:lnTo>
                  <a:lnTo>
                    <a:pt x="187" y="73"/>
                  </a:lnTo>
                  <a:lnTo>
                    <a:pt x="195" y="68"/>
                  </a:lnTo>
                  <a:lnTo>
                    <a:pt x="202" y="62"/>
                  </a:lnTo>
                  <a:lnTo>
                    <a:pt x="208" y="55"/>
                  </a:lnTo>
                  <a:lnTo>
                    <a:pt x="210" y="47"/>
                  </a:lnTo>
                  <a:lnTo>
                    <a:pt x="212" y="66"/>
                  </a:lnTo>
                  <a:lnTo>
                    <a:pt x="211" y="89"/>
                  </a:lnTo>
                  <a:lnTo>
                    <a:pt x="206" y="112"/>
                  </a:lnTo>
                  <a:lnTo>
                    <a:pt x="198" y="130"/>
                  </a:lnTo>
                  <a:lnTo>
                    <a:pt x="206" y="128"/>
                  </a:lnTo>
                  <a:lnTo>
                    <a:pt x="214" y="125"/>
                  </a:lnTo>
                  <a:lnTo>
                    <a:pt x="220" y="120"/>
                  </a:lnTo>
                  <a:lnTo>
                    <a:pt x="225" y="115"/>
                  </a:lnTo>
                  <a:lnTo>
                    <a:pt x="222" y="128"/>
                  </a:lnTo>
                  <a:lnTo>
                    <a:pt x="218" y="141"/>
                  </a:lnTo>
                  <a:lnTo>
                    <a:pt x="210" y="154"/>
                  </a:lnTo>
                  <a:lnTo>
                    <a:pt x="197" y="163"/>
                  </a:lnTo>
                  <a:lnTo>
                    <a:pt x="205" y="166"/>
                  </a:lnTo>
                  <a:lnTo>
                    <a:pt x="214" y="167"/>
                  </a:lnTo>
                  <a:lnTo>
                    <a:pt x="221" y="167"/>
                  </a:lnTo>
                  <a:lnTo>
                    <a:pt x="227" y="166"/>
                  </a:lnTo>
                  <a:lnTo>
                    <a:pt x="221" y="172"/>
                  </a:lnTo>
                  <a:lnTo>
                    <a:pt x="213" y="179"/>
                  </a:lnTo>
                  <a:lnTo>
                    <a:pt x="205" y="186"/>
                  </a:lnTo>
                  <a:lnTo>
                    <a:pt x="197" y="193"/>
                  </a:lnTo>
                  <a:lnTo>
                    <a:pt x="188" y="199"/>
                  </a:lnTo>
                  <a:lnTo>
                    <a:pt x="179" y="204"/>
                  </a:lnTo>
                  <a:lnTo>
                    <a:pt x="170" y="208"/>
                  </a:lnTo>
                  <a:lnTo>
                    <a:pt x="161" y="209"/>
                  </a:lnTo>
                  <a:lnTo>
                    <a:pt x="167" y="212"/>
                  </a:lnTo>
                  <a:lnTo>
                    <a:pt x="174" y="216"/>
                  </a:lnTo>
                  <a:lnTo>
                    <a:pt x="182" y="217"/>
                  </a:lnTo>
                  <a:lnTo>
                    <a:pt x="191" y="216"/>
                  </a:lnTo>
                  <a:lnTo>
                    <a:pt x="183" y="222"/>
                  </a:lnTo>
                  <a:lnTo>
                    <a:pt x="170" y="229"/>
                  </a:lnTo>
                  <a:lnTo>
                    <a:pt x="152" y="235"/>
                  </a:lnTo>
                  <a:lnTo>
                    <a:pt x="133" y="240"/>
                  </a:lnTo>
                  <a:lnTo>
                    <a:pt x="113" y="244"/>
                  </a:lnTo>
                  <a:lnTo>
                    <a:pt x="95" y="242"/>
                  </a:lnTo>
                  <a:lnTo>
                    <a:pt x="79" y="237"/>
                  </a:lnTo>
                  <a:lnTo>
                    <a:pt x="67" y="226"/>
                  </a:lnTo>
                  <a:lnTo>
                    <a:pt x="74" y="222"/>
                  </a:lnTo>
                  <a:lnTo>
                    <a:pt x="82" y="216"/>
                  </a:lnTo>
                  <a:lnTo>
                    <a:pt x="89" y="210"/>
                  </a:lnTo>
                  <a:lnTo>
                    <a:pt x="96" y="204"/>
                  </a:lnTo>
                  <a:lnTo>
                    <a:pt x="104" y="205"/>
                  </a:lnTo>
                  <a:lnTo>
                    <a:pt x="112" y="205"/>
                  </a:lnTo>
                  <a:lnTo>
                    <a:pt x="121" y="204"/>
                  </a:lnTo>
                  <a:lnTo>
                    <a:pt x="129" y="203"/>
                  </a:lnTo>
                  <a:lnTo>
                    <a:pt x="137" y="200"/>
                  </a:lnTo>
                  <a:lnTo>
                    <a:pt x="144" y="196"/>
                  </a:lnTo>
                  <a:lnTo>
                    <a:pt x="151" y="192"/>
                  </a:lnTo>
                  <a:lnTo>
                    <a:pt x="157" y="185"/>
                  </a:lnTo>
                  <a:lnTo>
                    <a:pt x="151" y="187"/>
                  </a:lnTo>
                  <a:lnTo>
                    <a:pt x="144" y="189"/>
                  </a:lnTo>
                  <a:lnTo>
                    <a:pt x="137" y="190"/>
                  </a:lnTo>
                  <a:lnTo>
                    <a:pt x="130" y="192"/>
                  </a:lnTo>
                  <a:lnTo>
                    <a:pt x="123" y="192"/>
                  </a:lnTo>
                  <a:lnTo>
                    <a:pt x="117" y="192"/>
                  </a:lnTo>
                  <a:lnTo>
                    <a:pt x="112" y="190"/>
                  </a:lnTo>
                  <a:lnTo>
                    <a:pt x="107" y="189"/>
                  </a:lnTo>
                  <a:lnTo>
                    <a:pt x="112" y="185"/>
                  </a:lnTo>
                  <a:lnTo>
                    <a:pt x="117" y="180"/>
                  </a:lnTo>
                  <a:lnTo>
                    <a:pt x="121" y="173"/>
                  </a:lnTo>
                  <a:lnTo>
                    <a:pt x="127" y="167"/>
                  </a:lnTo>
                  <a:lnTo>
                    <a:pt x="132" y="162"/>
                  </a:lnTo>
                  <a:lnTo>
                    <a:pt x="135" y="156"/>
                  </a:lnTo>
                  <a:lnTo>
                    <a:pt x="140" y="151"/>
                  </a:lnTo>
                  <a:lnTo>
                    <a:pt x="142" y="147"/>
                  </a:lnTo>
                  <a:lnTo>
                    <a:pt x="151" y="143"/>
                  </a:lnTo>
                  <a:lnTo>
                    <a:pt x="161" y="139"/>
                  </a:lnTo>
                  <a:lnTo>
                    <a:pt x="171" y="132"/>
                  </a:lnTo>
                  <a:lnTo>
                    <a:pt x="175" y="126"/>
                  </a:lnTo>
                  <a:lnTo>
                    <a:pt x="167" y="127"/>
                  </a:lnTo>
                  <a:lnTo>
                    <a:pt x="161" y="127"/>
                  </a:lnTo>
                  <a:lnTo>
                    <a:pt x="157" y="126"/>
                  </a:lnTo>
                  <a:lnTo>
                    <a:pt x="153" y="126"/>
                  </a:lnTo>
                  <a:lnTo>
                    <a:pt x="157" y="115"/>
                  </a:lnTo>
                  <a:lnTo>
                    <a:pt x="160" y="104"/>
                  </a:lnTo>
                  <a:lnTo>
                    <a:pt x="160" y="91"/>
                  </a:lnTo>
                  <a:lnTo>
                    <a:pt x="157" y="80"/>
                  </a:lnTo>
                  <a:lnTo>
                    <a:pt x="152" y="93"/>
                  </a:lnTo>
                  <a:lnTo>
                    <a:pt x="149" y="105"/>
                  </a:lnTo>
                  <a:lnTo>
                    <a:pt x="143" y="117"/>
                  </a:lnTo>
                  <a:lnTo>
                    <a:pt x="138" y="127"/>
                  </a:lnTo>
                  <a:lnTo>
                    <a:pt x="134" y="136"/>
                  </a:lnTo>
                  <a:lnTo>
                    <a:pt x="128" y="144"/>
                  </a:lnTo>
                  <a:lnTo>
                    <a:pt x="123" y="151"/>
                  </a:lnTo>
                  <a:lnTo>
                    <a:pt x="118" y="156"/>
                  </a:lnTo>
                  <a:lnTo>
                    <a:pt x="109" y="145"/>
                  </a:lnTo>
                  <a:lnTo>
                    <a:pt x="103" y="134"/>
                  </a:lnTo>
                  <a:lnTo>
                    <a:pt x="99" y="124"/>
                  </a:lnTo>
                  <a:lnTo>
                    <a:pt x="98" y="112"/>
                  </a:lnTo>
                  <a:lnTo>
                    <a:pt x="95" y="129"/>
                  </a:lnTo>
                  <a:lnTo>
                    <a:pt x="95" y="145"/>
                  </a:lnTo>
                  <a:lnTo>
                    <a:pt x="98" y="159"/>
                  </a:lnTo>
                  <a:lnTo>
                    <a:pt x="103" y="171"/>
                  </a:lnTo>
                  <a:lnTo>
                    <a:pt x="99" y="175"/>
                  </a:lnTo>
                  <a:lnTo>
                    <a:pt x="95" y="180"/>
                  </a:lnTo>
                  <a:lnTo>
                    <a:pt x="90" y="186"/>
                  </a:lnTo>
                  <a:lnTo>
                    <a:pt x="84" y="190"/>
                  </a:lnTo>
                  <a:lnTo>
                    <a:pt x="79" y="195"/>
                  </a:lnTo>
                  <a:lnTo>
                    <a:pt x="73" y="200"/>
                  </a:lnTo>
                  <a:lnTo>
                    <a:pt x="68" y="203"/>
                  </a:lnTo>
                  <a:lnTo>
                    <a:pt x="64" y="207"/>
                  </a:lnTo>
                  <a:lnTo>
                    <a:pt x="59" y="196"/>
                  </a:lnTo>
                  <a:lnTo>
                    <a:pt x="53" y="184"/>
                  </a:lnTo>
                  <a:lnTo>
                    <a:pt x="49" y="171"/>
                  </a:lnTo>
                  <a:lnTo>
                    <a:pt x="45" y="160"/>
                  </a:lnTo>
                  <a:lnTo>
                    <a:pt x="44" y="171"/>
                  </a:lnTo>
                  <a:lnTo>
                    <a:pt x="44" y="184"/>
                  </a:lnTo>
                  <a:lnTo>
                    <a:pt x="45" y="199"/>
                  </a:lnTo>
                  <a:lnTo>
                    <a:pt x="49" y="211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11" name="Line 41"/>
            <p:cNvSpPr/>
            <p:nvPr/>
          </p:nvSpPr>
          <p:spPr>
            <a:xfrm>
              <a:off x="1691" y="993"/>
              <a:ext cx="238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12" name="Oval 42"/>
            <p:cNvSpPr/>
            <p:nvPr/>
          </p:nvSpPr>
          <p:spPr>
            <a:xfrm>
              <a:off x="1311" y="661"/>
              <a:ext cx="420" cy="381"/>
            </a:xfrm>
            <a:prstGeom prst="ellipse">
              <a:avLst/>
            </a:prstGeom>
            <a:solidFill>
              <a:srgbClr val="FFFFFF"/>
            </a:solidFill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eaLnBrk="1" hangingPunct="1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213" name="Rectangle 43"/>
            <p:cNvSpPr/>
            <p:nvPr/>
          </p:nvSpPr>
          <p:spPr>
            <a:xfrm>
              <a:off x="1519" y="853"/>
              <a:ext cx="420" cy="381"/>
            </a:xfrm>
            <a:prstGeom prst="rect">
              <a:avLst/>
            </a:prstGeom>
            <a:solidFill>
              <a:srgbClr val="FFFFFF"/>
            </a:solidFill>
            <a:ln w="38100" cap="flat" cmpd="dbl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eaLnBrk="1" hangingPunct="1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214" name="Line 44"/>
            <p:cNvSpPr/>
            <p:nvPr/>
          </p:nvSpPr>
          <p:spPr>
            <a:xfrm>
              <a:off x="1801" y="764"/>
              <a:ext cx="1400" cy="0"/>
            </a:xfrm>
            <a:prstGeom prst="line">
              <a:avLst/>
            </a:prstGeom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15" name="Line 45"/>
            <p:cNvSpPr/>
            <p:nvPr/>
          </p:nvSpPr>
          <p:spPr>
            <a:xfrm flipH="1">
              <a:off x="1412" y="1115"/>
              <a:ext cx="2" cy="1381"/>
            </a:xfrm>
            <a:prstGeom prst="line">
              <a:avLst/>
            </a:prstGeom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0289" name="Text Box 49"/>
          <p:cNvSpPr txBox="1"/>
          <p:nvPr/>
        </p:nvSpPr>
        <p:spPr>
          <a:xfrm>
            <a:off x="4191000" y="1371600"/>
            <a:ext cx="2590800" cy="4740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0500" dirty="0">
                <a:solidFill>
                  <a:srgbClr val="FF0066"/>
                </a:solidFill>
                <a:latin typeface="Arial" panose="020B0604020202020204" pitchFamily="34" charset="0"/>
              </a:rPr>
              <a:t>ô</a:t>
            </a:r>
            <a:endParaRPr lang="en-US" altLang="en-US" sz="30500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10291" name="Text Box 51">
            <a:hlinkClick r:id="" action="ppaction://hlinkshowjump?jump=nextslide"/>
          </p:cNvPr>
          <p:cNvSpPr txBox="1"/>
          <p:nvPr/>
        </p:nvSpPr>
        <p:spPr>
          <a:xfrm>
            <a:off x="1066800" y="914400"/>
            <a:ext cx="2286000" cy="5213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3600" dirty="0">
                <a:solidFill>
                  <a:schemeClr val="hlink"/>
                </a:solidFill>
                <a:latin typeface=".VnCentury Schoolbook" panose="020B7200000000000000" pitchFamily="34" charset="0"/>
              </a:rPr>
              <a:t>o</a:t>
            </a:r>
            <a:endParaRPr lang="en-US" altLang="en-US" sz="33600" dirty="0">
              <a:solidFill>
                <a:schemeClr val="hlink"/>
              </a:solidFill>
              <a:latin typeface=".VnCentury Schoolbook" panose="020B7200000000000000" pitchFamily="34" charset="0"/>
            </a:endParaRPr>
          </a:p>
        </p:txBody>
      </p:sp>
      <p:sp>
        <p:nvSpPr>
          <p:cNvPr id="10293" name="AutoShape 53"/>
          <p:cNvSpPr/>
          <p:nvPr/>
        </p:nvSpPr>
        <p:spPr>
          <a:xfrm>
            <a:off x="5791200" y="533400"/>
            <a:ext cx="2971800" cy="23622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10294" name="Picture 54" descr="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783002">
            <a:off x="6400800" y="914400"/>
            <a:ext cx="1752600" cy="160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6" name="Text Box 55"/>
          <p:cNvSpPr txBox="1"/>
          <p:nvPr/>
        </p:nvSpPr>
        <p:spPr>
          <a:xfrm>
            <a:off x="1524000" y="457200"/>
            <a:ext cx="358140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o hình tròn nhé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ô giống cái ô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9" grpId="0"/>
      <p:bldP spid="10291" grpId="0"/>
      <p:bldP spid="1029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2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vert="horz" wrap="square" lIns="91440" tIns="45720" rIns="91440" bIns="45720" anchor="ctr" anchorCtr="0"/>
          <a:p>
            <a:pPr eaLnBrk="1" hangingPunct="1">
              <a:buClrTx/>
              <a:buSzTx/>
              <a:buFontTx/>
            </a:pPr>
            <a:endParaRPr lang="en-US" altLang="en-US" sz="44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9219" name="Rectangle 3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vert="horz" wrap="square" lIns="91440" tIns="45720" rIns="91440" bIns="45720" anchor="t" anchorCtr="0"/>
          <a:p>
            <a:pPr eaLnBrk="1" hangingPunct="1">
              <a:buClrTx/>
              <a:buSzTx/>
              <a:buFontTx/>
            </a:pPr>
            <a:endParaRPr lang="en-US" altLang="en-US" sz="3200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9220" name="Picture 4" descr="Copy of 73501218850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CC0000"/>
          </a:solidFill>
          <a:ln w="9525" cap="flat" cmpd="sng">
            <a:solidFill>
              <a:srgbClr val="CC0000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9221" name="Group 6"/>
          <p:cNvGrpSpPr/>
          <p:nvPr/>
        </p:nvGrpSpPr>
        <p:grpSpPr>
          <a:xfrm rot="5400000">
            <a:off x="7620000" y="228600"/>
            <a:ext cx="1752600" cy="1295400"/>
            <a:chOff x="1311" y="661"/>
            <a:chExt cx="2760" cy="1835"/>
          </a:xfrm>
        </p:grpSpPr>
        <p:sp>
          <p:nvSpPr>
            <p:cNvPr id="9255" name="Freeform 7"/>
            <p:cNvSpPr/>
            <p:nvPr/>
          </p:nvSpPr>
          <p:spPr>
            <a:xfrm flipV="1">
              <a:off x="1871" y="1231"/>
              <a:ext cx="1133" cy="324"/>
            </a:xfrm>
            <a:custGeom>
              <a:avLst/>
              <a:gdLst/>
              <a:ahLst/>
              <a:cxnLst>
                <a:cxn ang="0">
                  <a:pos x="331" y="4"/>
                </a:cxn>
                <a:cxn ang="0">
                  <a:pos x="225" y="3"/>
                </a:cxn>
                <a:cxn ang="0">
                  <a:pos x="132" y="21"/>
                </a:cxn>
                <a:cxn ang="0">
                  <a:pos x="55" y="59"/>
                </a:cxn>
                <a:cxn ang="0">
                  <a:pos x="10" y="109"/>
                </a:cxn>
                <a:cxn ang="0">
                  <a:pos x="7" y="181"/>
                </a:cxn>
                <a:cxn ang="0">
                  <a:pos x="78" y="254"/>
                </a:cxn>
                <a:cxn ang="0">
                  <a:pos x="174" y="286"/>
                </a:cxn>
                <a:cxn ang="0">
                  <a:pos x="210" y="305"/>
                </a:cxn>
                <a:cxn ang="0">
                  <a:pos x="242" y="316"/>
                </a:cxn>
                <a:cxn ang="0">
                  <a:pos x="291" y="324"/>
                </a:cxn>
                <a:cxn ang="0">
                  <a:pos x="254" y="301"/>
                </a:cxn>
                <a:cxn ang="0">
                  <a:pos x="279" y="294"/>
                </a:cxn>
                <a:cxn ang="0">
                  <a:pos x="334" y="289"/>
                </a:cxn>
                <a:cxn ang="0">
                  <a:pos x="398" y="274"/>
                </a:cxn>
                <a:cxn ang="0">
                  <a:pos x="466" y="254"/>
                </a:cxn>
                <a:cxn ang="0">
                  <a:pos x="526" y="231"/>
                </a:cxn>
                <a:cxn ang="0">
                  <a:pos x="575" y="209"/>
                </a:cxn>
                <a:cxn ang="0">
                  <a:pos x="623" y="184"/>
                </a:cxn>
                <a:cxn ang="0">
                  <a:pos x="676" y="156"/>
                </a:cxn>
                <a:cxn ang="0">
                  <a:pos x="732" y="130"/>
                </a:cxn>
                <a:cxn ang="0">
                  <a:pos x="795" y="110"/>
                </a:cxn>
                <a:cxn ang="0">
                  <a:pos x="861" y="96"/>
                </a:cxn>
                <a:cxn ang="0">
                  <a:pos x="890" y="115"/>
                </a:cxn>
                <a:cxn ang="0">
                  <a:pos x="932" y="125"/>
                </a:cxn>
                <a:cxn ang="0">
                  <a:pos x="949" y="120"/>
                </a:cxn>
                <a:cxn ang="0">
                  <a:pos x="913" y="106"/>
                </a:cxn>
                <a:cxn ang="0">
                  <a:pos x="908" y="90"/>
                </a:cxn>
                <a:cxn ang="0">
                  <a:pos x="975" y="76"/>
                </a:cxn>
                <a:cxn ang="0">
                  <a:pos x="1060" y="83"/>
                </a:cxn>
                <a:cxn ang="0">
                  <a:pos x="1133" y="104"/>
                </a:cxn>
                <a:cxn ang="0">
                  <a:pos x="1090" y="81"/>
                </a:cxn>
                <a:cxn ang="0">
                  <a:pos x="1038" y="68"/>
                </a:cxn>
                <a:cxn ang="0">
                  <a:pos x="975" y="64"/>
                </a:cxn>
                <a:cxn ang="0">
                  <a:pos x="911" y="66"/>
                </a:cxn>
                <a:cxn ang="0">
                  <a:pos x="849" y="74"/>
                </a:cxn>
                <a:cxn ang="0">
                  <a:pos x="791" y="84"/>
                </a:cxn>
                <a:cxn ang="0">
                  <a:pos x="736" y="100"/>
                </a:cxn>
                <a:cxn ang="0">
                  <a:pos x="688" y="119"/>
                </a:cxn>
                <a:cxn ang="0">
                  <a:pos x="645" y="139"/>
                </a:cxn>
                <a:cxn ang="0">
                  <a:pos x="585" y="169"/>
                </a:cxn>
                <a:cxn ang="0">
                  <a:pos x="514" y="205"/>
                </a:cxn>
                <a:cxn ang="0">
                  <a:pos x="490" y="189"/>
                </a:cxn>
                <a:cxn ang="0">
                  <a:pos x="479" y="184"/>
                </a:cxn>
                <a:cxn ang="0">
                  <a:pos x="459" y="205"/>
                </a:cxn>
                <a:cxn ang="0">
                  <a:pos x="453" y="228"/>
                </a:cxn>
                <a:cxn ang="0">
                  <a:pos x="369" y="256"/>
                </a:cxn>
                <a:cxn ang="0">
                  <a:pos x="280" y="269"/>
                </a:cxn>
                <a:cxn ang="0">
                  <a:pos x="196" y="265"/>
                </a:cxn>
                <a:cxn ang="0">
                  <a:pos x="125" y="251"/>
                </a:cxn>
                <a:cxn ang="0">
                  <a:pos x="78" y="231"/>
                </a:cxn>
                <a:cxn ang="0">
                  <a:pos x="65" y="209"/>
                </a:cxn>
                <a:cxn ang="0">
                  <a:pos x="89" y="190"/>
                </a:cxn>
                <a:cxn ang="0">
                  <a:pos x="124" y="185"/>
                </a:cxn>
                <a:cxn ang="0">
                  <a:pos x="100" y="176"/>
                </a:cxn>
                <a:cxn ang="0">
                  <a:pos x="69" y="178"/>
                </a:cxn>
                <a:cxn ang="0">
                  <a:pos x="30" y="148"/>
                </a:cxn>
                <a:cxn ang="0">
                  <a:pos x="76" y="69"/>
                </a:cxn>
                <a:cxn ang="0">
                  <a:pos x="194" y="26"/>
                </a:cxn>
                <a:cxn ang="0">
                  <a:pos x="295" y="19"/>
                </a:cxn>
                <a:cxn ang="0">
                  <a:pos x="367" y="28"/>
                </a:cxn>
                <a:cxn ang="0">
                  <a:pos x="420" y="40"/>
                </a:cxn>
              </a:cxnLst>
              <a:pathLst>
                <a:path w="825" h="259">
                  <a:moveTo>
                    <a:pt x="291" y="16"/>
                  </a:moveTo>
                  <a:lnTo>
                    <a:pt x="266" y="8"/>
                  </a:lnTo>
                  <a:lnTo>
                    <a:pt x="241" y="3"/>
                  </a:lnTo>
                  <a:lnTo>
                    <a:pt x="214" y="1"/>
                  </a:lnTo>
                  <a:lnTo>
                    <a:pt x="189" y="0"/>
                  </a:lnTo>
                  <a:lnTo>
                    <a:pt x="164" y="2"/>
                  </a:lnTo>
                  <a:lnTo>
                    <a:pt x="141" y="6"/>
                  </a:lnTo>
                  <a:lnTo>
                    <a:pt x="118" y="10"/>
                  </a:lnTo>
                  <a:lnTo>
                    <a:pt x="96" y="17"/>
                  </a:lnTo>
                  <a:lnTo>
                    <a:pt x="75" y="25"/>
                  </a:lnTo>
                  <a:lnTo>
                    <a:pt x="57" y="36"/>
                  </a:lnTo>
                  <a:lnTo>
                    <a:pt x="40" y="47"/>
                  </a:lnTo>
                  <a:lnTo>
                    <a:pt x="27" y="59"/>
                  </a:lnTo>
                  <a:lnTo>
                    <a:pt x="15" y="73"/>
                  </a:lnTo>
                  <a:lnTo>
                    <a:pt x="7" y="87"/>
                  </a:lnTo>
                  <a:lnTo>
                    <a:pt x="2" y="102"/>
                  </a:lnTo>
                  <a:lnTo>
                    <a:pt x="0" y="117"/>
                  </a:lnTo>
                  <a:lnTo>
                    <a:pt x="5" y="145"/>
                  </a:lnTo>
                  <a:lnTo>
                    <a:pt x="17" y="170"/>
                  </a:lnTo>
                  <a:lnTo>
                    <a:pt x="35" y="188"/>
                  </a:lnTo>
                  <a:lnTo>
                    <a:pt x="57" y="203"/>
                  </a:lnTo>
                  <a:lnTo>
                    <a:pt x="81" y="215"/>
                  </a:lnTo>
                  <a:lnTo>
                    <a:pt x="104" y="223"/>
                  </a:lnTo>
                  <a:lnTo>
                    <a:pt x="127" y="229"/>
                  </a:lnTo>
                  <a:lnTo>
                    <a:pt x="145" y="233"/>
                  </a:lnTo>
                  <a:lnTo>
                    <a:pt x="149" y="239"/>
                  </a:lnTo>
                  <a:lnTo>
                    <a:pt x="153" y="244"/>
                  </a:lnTo>
                  <a:lnTo>
                    <a:pt x="159" y="247"/>
                  </a:lnTo>
                  <a:lnTo>
                    <a:pt x="167" y="250"/>
                  </a:lnTo>
                  <a:lnTo>
                    <a:pt x="176" y="253"/>
                  </a:lnTo>
                  <a:lnTo>
                    <a:pt x="187" y="255"/>
                  </a:lnTo>
                  <a:lnTo>
                    <a:pt x="198" y="257"/>
                  </a:lnTo>
                  <a:lnTo>
                    <a:pt x="212" y="259"/>
                  </a:lnTo>
                  <a:lnTo>
                    <a:pt x="203" y="254"/>
                  </a:lnTo>
                  <a:lnTo>
                    <a:pt x="194" y="248"/>
                  </a:lnTo>
                  <a:lnTo>
                    <a:pt x="185" y="241"/>
                  </a:lnTo>
                  <a:lnTo>
                    <a:pt x="182" y="234"/>
                  </a:lnTo>
                  <a:lnTo>
                    <a:pt x="191" y="235"/>
                  </a:lnTo>
                  <a:lnTo>
                    <a:pt x="203" y="235"/>
                  </a:lnTo>
                  <a:lnTo>
                    <a:pt x="215" y="235"/>
                  </a:lnTo>
                  <a:lnTo>
                    <a:pt x="229" y="233"/>
                  </a:lnTo>
                  <a:lnTo>
                    <a:pt x="243" y="231"/>
                  </a:lnTo>
                  <a:lnTo>
                    <a:pt x="259" y="227"/>
                  </a:lnTo>
                  <a:lnTo>
                    <a:pt x="274" y="224"/>
                  </a:lnTo>
                  <a:lnTo>
                    <a:pt x="290" y="219"/>
                  </a:lnTo>
                  <a:lnTo>
                    <a:pt x="306" y="215"/>
                  </a:lnTo>
                  <a:lnTo>
                    <a:pt x="322" y="209"/>
                  </a:lnTo>
                  <a:lnTo>
                    <a:pt x="339" y="203"/>
                  </a:lnTo>
                  <a:lnTo>
                    <a:pt x="355" y="197"/>
                  </a:lnTo>
                  <a:lnTo>
                    <a:pt x="368" y="192"/>
                  </a:lnTo>
                  <a:lnTo>
                    <a:pt x="383" y="185"/>
                  </a:lnTo>
                  <a:lnTo>
                    <a:pt x="396" y="179"/>
                  </a:lnTo>
                  <a:lnTo>
                    <a:pt x="408" y="173"/>
                  </a:lnTo>
                  <a:lnTo>
                    <a:pt x="419" y="167"/>
                  </a:lnTo>
                  <a:lnTo>
                    <a:pt x="429" y="160"/>
                  </a:lnTo>
                  <a:lnTo>
                    <a:pt x="442" y="153"/>
                  </a:lnTo>
                  <a:lnTo>
                    <a:pt x="454" y="147"/>
                  </a:lnTo>
                  <a:lnTo>
                    <a:pt x="466" y="138"/>
                  </a:lnTo>
                  <a:lnTo>
                    <a:pt x="479" y="132"/>
                  </a:lnTo>
                  <a:lnTo>
                    <a:pt x="492" y="125"/>
                  </a:lnTo>
                  <a:lnTo>
                    <a:pt x="505" y="118"/>
                  </a:lnTo>
                  <a:lnTo>
                    <a:pt x="519" y="111"/>
                  </a:lnTo>
                  <a:lnTo>
                    <a:pt x="533" y="104"/>
                  </a:lnTo>
                  <a:lnTo>
                    <a:pt x="548" y="98"/>
                  </a:lnTo>
                  <a:lnTo>
                    <a:pt x="563" y="92"/>
                  </a:lnTo>
                  <a:lnTo>
                    <a:pt x="579" y="88"/>
                  </a:lnTo>
                  <a:lnTo>
                    <a:pt x="594" y="83"/>
                  </a:lnTo>
                  <a:lnTo>
                    <a:pt x="611" y="80"/>
                  </a:lnTo>
                  <a:lnTo>
                    <a:pt x="627" y="77"/>
                  </a:lnTo>
                  <a:lnTo>
                    <a:pt x="633" y="82"/>
                  </a:lnTo>
                  <a:lnTo>
                    <a:pt x="640" y="88"/>
                  </a:lnTo>
                  <a:lnTo>
                    <a:pt x="648" y="92"/>
                  </a:lnTo>
                  <a:lnTo>
                    <a:pt x="658" y="97"/>
                  </a:lnTo>
                  <a:lnTo>
                    <a:pt x="668" y="99"/>
                  </a:lnTo>
                  <a:lnTo>
                    <a:pt x="679" y="100"/>
                  </a:lnTo>
                  <a:lnTo>
                    <a:pt x="691" y="99"/>
                  </a:lnTo>
                  <a:lnTo>
                    <a:pt x="702" y="96"/>
                  </a:lnTo>
                  <a:lnTo>
                    <a:pt x="691" y="96"/>
                  </a:lnTo>
                  <a:lnTo>
                    <a:pt x="680" y="93"/>
                  </a:lnTo>
                  <a:lnTo>
                    <a:pt x="671" y="90"/>
                  </a:lnTo>
                  <a:lnTo>
                    <a:pt x="665" y="85"/>
                  </a:lnTo>
                  <a:lnTo>
                    <a:pt x="661" y="81"/>
                  </a:lnTo>
                  <a:lnTo>
                    <a:pt x="660" y="76"/>
                  </a:lnTo>
                  <a:lnTo>
                    <a:pt x="661" y="72"/>
                  </a:lnTo>
                  <a:lnTo>
                    <a:pt x="667" y="69"/>
                  </a:lnTo>
                  <a:lnTo>
                    <a:pt x="688" y="65"/>
                  </a:lnTo>
                  <a:lnTo>
                    <a:pt x="710" y="61"/>
                  </a:lnTo>
                  <a:lnTo>
                    <a:pt x="732" y="61"/>
                  </a:lnTo>
                  <a:lnTo>
                    <a:pt x="753" y="62"/>
                  </a:lnTo>
                  <a:lnTo>
                    <a:pt x="772" y="66"/>
                  </a:lnTo>
                  <a:lnTo>
                    <a:pt x="792" y="70"/>
                  </a:lnTo>
                  <a:lnTo>
                    <a:pt x="809" y="76"/>
                  </a:lnTo>
                  <a:lnTo>
                    <a:pt x="825" y="83"/>
                  </a:lnTo>
                  <a:lnTo>
                    <a:pt x="821" y="76"/>
                  </a:lnTo>
                  <a:lnTo>
                    <a:pt x="807" y="70"/>
                  </a:lnTo>
                  <a:lnTo>
                    <a:pt x="794" y="65"/>
                  </a:lnTo>
                  <a:lnTo>
                    <a:pt x="782" y="60"/>
                  </a:lnTo>
                  <a:lnTo>
                    <a:pt x="769" y="57"/>
                  </a:lnTo>
                  <a:lnTo>
                    <a:pt x="756" y="54"/>
                  </a:lnTo>
                  <a:lnTo>
                    <a:pt x="741" y="52"/>
                  </a:lnTo>
                  <a:lnTo>
                    <a:pt x="726" y="51"/>
                  </a:lnTo>
                  <a:lnTo>
                    <a:pt x="710" y="51"/>
                  </a:lnTo>
                  <a:lnTo>
                    <a:pt x="694" y="51"/>
                  </a:lnTo>
                  <a:lnTo>
                    <a:pt x="679" y="52"/>
                  </a:lnTo>
                  <a:lnTo>
                    <a:pt x="663" y="53"/>
                  </a:lnTo>
                  <a:lnTo>
                    <a:pt x="648" y="54"/>
                  </a:lnTo>
                  <a:lnTo>
                    <a:pt x="633" y="57"/>
                  </a:lnTo>
                  <a:lnTo>
                    <a:pt x="618" y="59"/>
                  </a:lnTo>
                  <a:lnTo>
                    <a:pt x="603" y="61"/>
                  </a:lnTo>
                  <a:lnTo>
                    <a:pt x="589" y="63"/>
                  </a:lnTo>
                  <a:lnTo>
                    <a:pt x="576" y="67"/>
                  </a:lnTo>
                  <a:lnTo>
                    <a:pt x="562" y="70"/>
                  </a:lnTo>
                  <a:lnTo>
                    <a:pt x="549" y="75"/>
                  </a:lnTo>
                  <a:lnTo>
                    <a:pt x="536" y="80"/>
                  </a:lnTo>
                  <a:lnTo>
                    <a:pt x="524" y="84"/>
                  </a:lnTo>
                  <a:lnTo>
                    <a:pt x="512" y="89"/>
                  </a:lnTo>
                  <a:lnTo>
                    <a:pt x="501" y="95"/>
                  </a:lnTo>
                  <a:lnTo>
                    <a:pt x="489" y="100"/>
                  </a:lnTo>
                  <a:lnTo>
                    <a:pt x="480" y="105"/>
                  </a:lnTo>
                  <a:lnTo>
                    <a:pt x="470" y="111"/>
                  </a:lnTo>
                  <a:lnTo>
                    <a:pt x="457" y="118"/>
                  </a:lnTo>
                  <a:lnTo>
                    <a:pt x="442" y="126"/>
                  </a:lnTo>
                  <a:lnTo>
                    <a:pt x="426" y="135"/>
                  </a:lnTo>
                  <a:lnTo>
                    <a:pt x="410" y="144"/>
                  </a:lnTo>
                  <a:lnTo>
                    <a:pt x="393" y="153"/>
                  </a:lnTo>
                  <a:lnTo>
                    <a:pt x="374" y="164"/>
                  </a:lnTo>
                  <a:lnTo>
                    <a:pt x="358" y="167"/>
                  </a:lnTo>
                  <a:lnTo>
                    <a:pt x="353" y="162"/>
                  </a:lnTo>
                  <a:lnTo>
                    <a:pt x="357" y="151"/>
                  </a:lnTo>
                  <a:lnTo>
                    <a:pt x="365" y="138"/>
                  </a:lnTo>
                  <a:lnTo>
                    <a:pt x="357" y="142"/>
                  </a:lnTo>
                  <a:lnTo>
                    <a:pt x="349" y="147"/>
                  </a:lnTo>
                  <a:lnTo>
                    <a:pt x="343" y="151"/>
                  </a:lnTo>
                  <a:lnTo>
                    <a:pt x="337" y="158"/>
                  </a:lnTo>
                  <a:lnTo>
                    <a:pt x="334" y="164"/>
                  </a:lnTo>
                  <a:lnTo>
                    <a:pt x="332" y="171"/>
                  </a:lnTo>
                  <a:lnTo>
                    <a:pt x="330" y="177"/>
                  </a:lnTo>
                  <a:lnTo>
                    <a:pt x="330" y="182"/>
                  </a:lnTo>
                  <a:lnTo>
                    <a:pt x="311" y="192"/>
                  </a:lnTo>
                  <a:lnTo>
                    <a:pt x="290" y="200"/>
                  </a:lnTo>
                  <a:lnTo>
                    <a:pt x="269" y="205"/>
                  </a:lnTo>
                  <a:lnTo>
                    <a:pt x="248" y="210"/>
                  </a:lnTo>
                  <a:lnTo>
                    <a:pt x="226" y="212"/>
                  </a:lnTo>
                  <a:lnTo>
                    <a:pt x="204" y="215"/>
                  </a:lnTo>
                  <a:lnTo>
                    <a:pt x="183" y="215"/>
                  </a:lnTo>
                  <a:lnTo>
                    <a:pt x="162" y="214"/>
                  </a:lnTo>
                  <a:lnTo>
                    <a:pt x="143" y="212"/>
                  </a:lnTo>
                  <a:lnTo>
                    <a:pt x="124" y="209"/>
                  </a:lnTo>
                  <a:lnTo>
                    <a:pt x="107" y="205"/>
                  </a:lnTo>
                  <a:lnTo>
                    <a:pt x="91" y="201"/>
                  </a:lnTo>
                  <a:lnTo>
                    <a:pt x="77" y="196"/>
                  </a:lnTo>
                  <a:lnTo>
                    <a:pt x="66" y="190"/>
                  </a:lnTo>
                  <a:lnTo>
                    <a:pt x="57" y="185"/>
                  </a:lnTo>
                  <a:lnTo>
                    <a:pt x="50" y="179"/>
                  </a:lnTo>
                  <a:lnTo>
                    <a:pt x="47" y="173"/>
                  </a:lnTo>
                  <a:lnTo>
                    <a:pt x="47" y="167"/>
                  </a:lnTo>
                  <a:lnTo>
                    <a:pt x="51" y="162"/>
                  </a:lnTo>
                  <a:lnTo>
                    <a:pt x="57" y="156"/>
                  </a:lnTo>
                  <a:lnTo>
                    <a:pt x="65" y="152"/>
                  </a:lnTo>
                  <a:lnTo>
                    <a:pt x="73" y="149"/>
                  </a:lnTo>
                  <a:lnTo>
                    <a:pt x="82" y="148"/>
                  </a:lnTo>
                  <a:lnTo>
                    <a:pt x="90" y="148"/>
                  </a:lnTo>
                  <a:lnTo>
                    <a:pt x="84" y="144"/>
                  </a:lnTo>
                  <a:lnTo>
                    <a:pt x="78" y="142"/>
                  </a:lnTo>
                  <a:lnTo>
                    <a:pt x="73" y="141"/>
                  </a:lnTo>
                  <a:lnTo>
                    <a:pt x="66" y="141"/>
                  </a:lnTo>
                  <a:lnTo>
                    <a:pt x="58" y="141"/>
                  </a:lnTo>
                  <a:lnTo>
                    <a:pt x="50" y="142"/>
                  </a:lnTo>
                  <a:lnTo>
                    <a:pt x="39" y="143"/>
                  </a:lnTo>
                  <a:lnTo>
                    <a:pt x="28" y="143"/>
                  </a:lnTo>
                  <a:lnTo>
                    <a:pt x="22" y="118"/>
                  </a:lnTo>
                  <a:lnTo>
                    <a:pt x="25" y="93"/>
                  </a:lnTo>
                  <a:lnTo>
                    <a:pt x="37" y="74"/>
                  </a:lnTo>
                  <a:lnTo>
                    <a:pt x="55" y="55"/>
                  </a:lnTo>
                  <a:lnTo>
                    <a:pt x="80" y="40"/>
                  </a:lnTo>
                  <a:lnTo>
                    <a:pt x="108" y="29"/>
                  </a:lnTo>
                  <a:lnTo>
                    <a:pt x="141" y="21"/>
                  </a:lnTo>
                  <a:lnTo>
                    <a:pt x="175" y="16"/>
                  </a:lnTo>
                  <a:lnTo>
                    <a:pt x="196" y="15"/>
                  </a:lnTo>
                  <a:lnTo>
                    <a:pt x="215" y="15"/>
                  </a:lnTo>
                  <a:lnTo>
                    <a:pt x="234" y="17"/>
                  </a:lnTo>
                  <a:lnTo>
                    <a:pt x="251" y="18"/>
                  </a:lnTo>
                  <a:lnTo>
                    <a:pt x="267" y="22"/>
                  </a:lnTo>
                  <a:lnTo>
                    <a:pt x="282" y="25"/>
                  </a:lnTo>
                  <a:lnTo>
                    <a:pt x="295" y="29"/>
                  </a:lnTo>
                  <a:lnTo>
                    <a:pt x="306" y="32"/>
                  </a:lnTo>
                  <a:lnTo>
                    <a:pt x="291" y="16"/>
                  </a:lnTo>
                  <a:close/>
                </a:path>
              </a:pathLst>
            </a:custGeom>
            <a:solidFill>
              <a:srgbClr val="4F261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56" name="Freeform 8"/>
            <p:cNvSpPr/>
            <p:nvPr/>
          </p:nvSpPr>
          <p:spPr>
            <a:xfrm flipV="1">
              <a:off x="2520" y="1134"/>
              <a:ext cx="319" cy="292"/>
            </a:xfrm>
            <a:custGeom>
              <a:avLst/>
              <a:gdLst/>
              <a:ahLst/>
              <a:cxnLst>
                <a:cxn ang="0">
                  <a:pos x="115" y="15"/>
                </a:cxn>
                <a:cxn ang="0">
                  <a:pos x="165" y="0"/>
                </a:cxn>
                <a:cxn ang="0">
                  <a:pos x="230" y="17"/>
                </a:cxn>
                <a:cxn ang="0">
                  <a:pos x="196" y="22"/>
                </a:cxn>
                <a:cxn ang="0">
                  <a:pos x="222" y="39"/>
                </a:cxn>
                <a:cxn ang="0">
                  <a:pos x="271" y="66"/>
                </a:cxn>
                <a:cxn ang="0">
                  <a:pos x="299" y="99"/>
                </a:cxn>
                <a:cxn ang="0">
                  <a:pos x="263" y="99"/>
                </a:cxn>
                <a:cxn ang="0">
                  <a:pos x="282" y="117"/>
                </a:cxn>
                <a:cxn ang="0">
                  <a:pos x="309" y="155"/>
                </a:cxn>
                <a:cxn ang="0">
                  <a:pos x="319" y="188"/>
                </a:cxn>
                <a:cxn ang="0">
                  <a:pos x="285" y="180"/>
                </a:cxn>
                <a:cxn ang="0">
                  <a:pos x="277" y="206"/>
                </a:cxn>
                <a:cxn ang="0">
                  <a:pos x="258" y="256"/>
                </a:cxn>
                <a:cxn ang="0">
                  <a:pos x="228" y="292"/>
                </a:cxn>
                <a:cxn ang="0">
                  <a:pos x="221" y="258"/>
                </a:cxn>
                <a:cxn ang="0">
                  <a:pos x="188" y="233"/>
                </a:cxn>
                <a:cxn ang="0">
                  <a:pos x="169" y="221"/>
                </a:cxn>
                <a:cxn ang="0">
                  <a:pos x="169" y="247"/>
                </a:cxn>
                <a:cxn ang="0">
                  <a:pos x="142" y="235"/>
                </a:cxn>
                <a:cxn ang="0">
                  <a:pos x="116" y="215"/>
                </a:cxn>
                <a:cxn ang="0">
                  <a:pos x="104" y="200"/>
                </a:cxn>
                <a:cxn ang="0">
                  <a:pos x="95" y="216"/>
                </a:cxn>
                <a:cxn ang="0">
                  <a:pos x="68" y="196"/>
                </a:cxn>
                <a:cxn ang="0">
                  <a:pos x="42" y="165"/>
                </a:cxn>
                <a:cxn ang="0">
                  <a:pos x="29" y="146"/>
                </a:cxn>
                <a:cxn ang="0">
                  <a:pos x="16" y="165"/>
                </a:cxn>
                <a:cxn ang="0">
                  <a:pos x="0" y="95"/>
                </a:cxn>
                <a:cxn ang="0">
                  <a:pos x="34" y="42"/>
                </a:cxn>
                <a:cxn ang="0">
                  <a:pos x="80" y="56"/>
                </a:cxn>
                <a:cxn ang="0">
                  <a:pos x="70" y="119"/>
                </a:cxn>
                <a:cxn ang="0">
                  <a:pos x="93" y="70"/>
                </a:cxn>
                <a:cxn ang="0">
                  <a:pos x="138" y="87"/>
                </a:cxn>
                <a:cxn ang="0">
                  <a:pos x="146" y="115"/>
                </a:cxn>
                <a:cxn ang="0">
                  <a:pos x="134" y="162"/>
                </a:cxn>
                <a:cxn ang="0">
                  <a:pos x="153" y="132"/>
                </a:cxn>
                <a:cxn ang="0">
                  <a:pos x="180" y="142"/>
                </a:cxn>
                <a:cxn ang="0">
                  <a:pos x="204" y="172"/>
                </a:cxn>
                <a:cxn ang="0">
                  <a:pos x="222" y="208"/>
                </a:cxn>
                <a:cxn ang="0">
                  <a:pos x="211" y="165"/>
                </a:cxn>
                <a:cxn ang="0">
                  <a:pos x="222" y="152"/>
                </a:cxn>
                <a:cxn ang="0">
                  <a:pos x="239" y="151"/>
                </a:cxn>
                <a:cxn ang="0">
                  <a:pos x="217" y="135"/>
                </a:cxn>
                <a:cxn ang="0">
                  <a:pos x="196" y="130"/>
                </a:cxn>
                <a:cxn ang="0">
                  <a:pos x="177" y="102"/>
                </a:cxn>
                <a:cxn ang="0">
                  <a:pos x="170" y="85"/>
                </a:cxn>
                <a:cxn ang="0">
                  <a:pos x="194" y="79"/>
                </a:cxn>
                <a:cxn ang="0">
                  <a:pos x="215" y="85"/>
                </a:cxn>
                <a:cxn ang="0">
                  <a:pos x="209" y="76"/>
                </a:cxn>
                <a:cxn ang="0">
                  <a:pos x="180" y="59"/>
                </a:cxn>
                <a:cxn ang="0">
                  <a:pos x="149" y="62"/>
                </a:cxn>
                <a:cxn ang="0">
                  <a:pos x="128" y="50"/>
                </a:cxn>
                <a:cxn ang="0">
                  <a:pos x="108" y="37"/>
                </a:cxn>
              </a:cxnLst>
              <a:pathLst>
                <a:path w="234" h="234">
                  <a:moveTo>
                    <a:pt x="73" y="25"/>
                  </a:moveTo>
                  <a:lnTo>
                    <a:pt x="77" y="19"/>
                  </a:lnTo>
                  <a:lnTo>
                    <a:pt x="84" y="12"/>
                  </a:lnTo>
                  <a:lnTo>
                    <a:pt x="94" y="7"/>
                  </a:lnTo>
                  <a:lnTo>
                    <a:pt x="107" y="2"/>
                  </a:lnTo>
                  <a:lnTo>
                    <a:pt x="121" y="0"/>
                  </a:lnTo>
                  <a:lnTo>
                    <a:pt x="136" y="1"/>
                  </a:lnTo>
                  <a:lnTo>
                    <a:pt x="152" y="4"/>
                  </a:lnTo>
                  <a:lnTo>
                    <a:pt x="169" y="14"/>
                  </a:lnTo>
                  <a:lnTo>
                    <a:pt x="160" y="15"/>
                  </a:lnTo>
                  <a:lnTo>
                    <a:pt x="152" y="16"/>
                  </a:lnTo>
                  <a:lnTo>
                    <a:pt x="144" y="18"/>
                  </a:lnTo>
                  <a:lnTo>
                    <a:pt x="136" y="22"/>
                  </a:lnTo>
                  <a:lnTo>
                    <a:pt x="150" y="26"/>
                  </a:lnTo>
                  <a:lnTo>
                    <a:pt x="163" y="31"/>
                  </a:lnTo>
                  <a:lnTo>
                    <a:pt x="177" y="38"/>
                  </a:lnTo>
                  <a:lnTo>
                    <a:pt x="189" y="45"/>
                  </a:lnTo>
                  <a:lnTo>
                    <a:pt x="199" y="53"/>
                  </a:lnTo>
                  <a:lnTo>
                    <a:pt x="208" y="62"/>
                  </a:lnTo>
                  <a:lnTo>
                    <a:pt x="215" y="70"/>
                  </a:lnTo>
                  <a:lnTo>
                    <a:pt x="219" y="79"/>
                  </a:lnTo>
                  <a:lnTo>
                    <a:pt x="211" y="79"/>
                  </a:lnTo>
                  <a:lnTo>
                    <a:pt x="203" y="80"/>
                  </a:lnTo>
                  <a:lnTo>
                    <a:pt x="193" y="79"/>
                  </a:lnTo>
                  <a:lnTo>
                    <a:pt x="186" y="78"/>
                  </a:lnTo>
                  <a:lnTo>
                    <a:pt x="197" y="85"/>
                  </a:lnTo>
                  <a:lnTo>
                    <a:pt x="207" y="94"/>
                  </a:lnTo>
                  <a:lnTo>
                    <a:pt x="215" y="105"/>
                  </a:lnTo>
                  <a:lnTo>
                    <a:pt x="222" y="114"/>
                  </a:lnTo>
                  <a:lnTo>
                    <a:pt x="227" y="124"/>
                  </a:lnTo>
                  <a:lnTo>
                    <a:pt x="231" y="135"/>
                  </a:lnTo>
                  <a:lnTo>
                    <a:pt x="234" y="144"/>
                  </a:lnTo>
                  <a:lnTo>
                    <a:pt x="234" y="151"/>
                  </a:lnTo>
                  <a:lnTo>
                    <a:pt x="224" y="149"/>
                  </a:lnTo>
                  <a:lnTo>
                    <a:pt x="216" y="146"/>
                  </a:lnTo>
                  <a:lnTo>
                    <a:pt x="209" y="144"/>
                  </a:lnTo>
                  <a:lnTo>
                    <a:pt x="203" y="141"/>
                  </a:lnTo>
                  <a:lnTo>
                    <a:pt x="204" y="152"/>
                  </a:lnTo>
                  <a:lnTo>
                    <a:pt x="203" y="165"/>
                  </a:lnTo>
                  <a:lnTo>
                    <a:pt x="199" y="177"/>
                  </a:lnTo>
                  <a:lnTo>
                    <a:pt x="195" y="191"/>
                  </a:lnTo>
                  <a:lnTo>
                    <a:pt x="189" y="205"/>
                  </a:lnTo>
                  <a:lnTo>
                    <a:pt x="182" y="217"/>
                  </a:lnTo>
                  <a:lnTo>
                    <a:pt x="174" y="227"/>
                  </a:lnTo>
                  <a:lnTo>
                    <a:pt x="167" y="234"/>
                  </a:lnTo>
                  <a:lnTo>
                    <a:pt x="170" y="224"/>
                  </a:lnTo>
                  <a:lnTo>
                    <a:pt x="168" y="216"/>
                  </a:lnTo>
                  <a:lnTo>
                    <a:pt x="162" y="207"/>
                  </a:lnTo>
                  <a:lnTo>
                    <a:pt x="155" y="201"/>
                  </a:lnTo>
                  <a:lnTo>
                    <a:pt x="147" y="194"/>
                  </a:lnTo>
                  <a:lnTo>
                    <a:pt x="138" y="187"/>
                  </a:lnTo>
                  <a:lnTo>
                    <a:pt x="131" y="180"/>
                  </a:lnTo>
                  <a:lnTo>
                    <a:pt x="127" y="172"/>
                  </a:lnTo>
                  <a:lnTo>
                    <a:pt x="124" y="177"/>
                  </a:lnTo>
                  <a:lnTo>
                    <a:pt x="123" y="183"/>
                  </a:lnTo>
                  <a:lnTo>
                    <a:pt x="123" y="190"/>
                  </a:lnTo>
                  <a:lnTo>
                    <a:pt x="124" y="198"/>
                  </a:lnTo>
                  <a:lnTo>
                    <a:pt x="117" y="195"/>
                  </a:lnTo>
                  <a:lnTo>
                    <a:pt x="111" y="191"/>
                  </a:lnTo>
                  <a:lnTo>
                    <a:pt x="104" y="188"/>
                  </a:lnTo>
                  <a:lnTo>
                    <a:pt x="97" y="183"/>
                  </a:lnTo>
                  <a:lnTo>
                    <a:pt x="90" y="179"/>
                  </a:lnTo>
                  <a:lnTo>
                    <a:pt x="85" y="172"/>
                  </a:lnTo>
                  <a:lnTo>
                    <a:pt x="82" y="165"/>
                  </a:lnTo>
                  <a:lnTo>
                    <a:pt x="79" y="156"/>
                  </a:lnTo>
                  <a:lnTo>
                    <a:pt x="76" y="160"/>
                  </a:lnTo>
                  <a:lnTo>
                    <a:pt x="74" y="165"/>
                  </a:lnTo>
                  <a:lnTo>
                    <a:pt x="71" y="169"/>
                  </a:lnTo>
                  <a:lnTo>
                    <a:pt x="70" y="173"/>
                  </a:lnTo>
                  <a:lnTo>
                    <a:pt x="63" y="168"/>
                  </a:lnTo>
                  <a:lnTo>
                    <a:pt x="56" y="164"/>
                  </a:lnTo>
                  <a:lnTo>
                    <a:pt x="50" y="157"/>
                  </a:lnTo>
                  <a:lnTo>
                    <a:pt x="41" y="150"/>
                  </a:lnTo>
                  <a:lnTo>
                    <a:pt x="36" y="142"/>
                  </a:lnTo>
                  <a:lnTo>
                    <a:pt x="31" y="132"/>
                  </a:lnTo>
                  <a:lnTo>
                    <a:pt x="28" y="122"/>
                  </a:lnTo>
                  <a:lnTo>
                    <a:pt x="26" y="111"/>
                  </a:lnTo>
                  <a:lnTo>
                    <a:pt x="21" y="117"/>
                  </a:lnTo>
                  <a:lnTo>
                    <a:pt x="16" y="123"/>
                  </a:lnTo>
                  <a:lnTo>
                    <a:pt x="13" y="129"/>
                  </a:lnTo>
                  <a:lnTo>
                    <a:pt x="12" y="132"/>
                  </a:lnTo>
                  <a:lnTo>
                    <a:pt x="5" y="115"/>
                  </a:lnTo>
                  <a:lnTo>
                    <a:pt x="0" y="95"/>
                  </a:lnTo>
                  <a:lnTo>
                    <a:pt x="0" y="76"/>
                  </a:lnTo>
                  <a:lnTo>
                    <a:pt x="3" y="59"/>
                  </a:lnTo>
                  <a:lnTo>
                    <a:pt x="13" y="44"/>
                  </a:lnTo>
                  <a:lnTo>
                    <a:pt x="25" y="34"/>
                  </a:lnTo>
                  <a:lnTo>
                    <a:pt x="44" y="31"/>
                  </a:lnTo>
                  <a:lnTo>
                    <a:pt x="68" y="37"/>
                  </a:lnTo>
                  <a:lnTo>
                    <a:pt x="59" y="45"/>
                  </a:lnTo>
                  <a:lnTo>
                    <a:pt x="50" y="60"/>
                  </a:lnTo>
                  <a:lnTo>
                    <a:pt x="45" y="77"/>
                  </a:lnTo>
                  <a:lnTo>
                    <a:pt x="51" y="95"/>
                  </a:lnTo>
                  <a:lnTo>
                    <a:pt x="54" y="82"/>
                  </a:lnTo>
                  <a:lnTo>
                    <a:pt x="59" y="67"/>
                  </a:lnTo>
                  <a:lnTo>
                    <a:pt x="68" y="56"/>
                  </a:lnTo>
                  <a:lnTo>
                    <a:pt x="84" y="53"/>
                  </a:lnTo>
                  <a:lnTo>
                    <a:pt x="93" y="62"/>
                  </a:lnTo>
                  <a:lnTo>
                    <a:pt x="101" y="70"/>
                  </a:lnTo>
                  <a:lnTo>
                    <a:pt x="109" y="78"/>
                  </a:lnTo>
                  <a:lnTo>
                    <a:pt x="114" y="86"/>
                  </a:lnTo>
                  <a:lnTo>
                    <a:pt x="107" y="92"/>
                  </a:lnTo>
                  <a:lnTo>
                    <a:pt x="101" y="100"/>
                  </a:lnTo>
                  <a:lnTo>
                    <a:pt x="98" y="113"/>
                  </a:lnTo>
                  <a:lnTo>
                    <a:pt x="98" y="130"/>
                  </a:lnTo>
                  <a:lnTo>
                    <a:pt x="102" y="120"/>
                  </a:lnTo>
                  <a:lnTo>
                    <a:pt x="107" y="112"/>
                  </a:lnTo>
                  <a:lnTo>
                    <a:pt x="112" y="106"/>
                  </a:lnTo>
                  <a:lnTo>
                    <a:pt x="117" y="104"/>
                  </a:lnTo>
                  <a:lnTo>
                    <a:pt x="125" y="108"/>
                  </a:lnTo>
                  <a:lnTo>
                    <a:pt x="132" y="114"/>
                  </a:lnTo>
                  <a:lnTo>
                    <a:pt x="138" y="122"/>
                  </a:lnTo>
                  <a:lnTo>
                    <a:pt x="144" y="130"/>
                  </a:lnTo>
                  <a:lnTo>
                    <a:pt x="150" y="138"/>
                  </a:lnTo>
                  <a:lnTo>
                    <a:pt x="154" y="147"/>
                  </a:lnTo>
                  <a:lnTo>
                    <a:pt x="159" y="158"/>
                  </a:lnTo>
                  <a:lnTo>
                    <a:pt x="163" y="167"/>
                  </a:lnTo>
                  <a:lnTo>
                    <a:pt x="161" y="152"/>
                  </a:lnTo>
                  <a:lnTo>
                    <a:pt x="159" y="141"/>
                  </a:lnTo>
                  <a:lnTo>
                    <a:pt x="155" y="132"/>
                  </a:lnTo>
                  <a:lnTo>
                    <a:pt x="152" y="124"/>
                  </a:lnTo>
                  <a:lnTo>
                    <a:pt x="157" y="121"/>
                  </a:lnTo>
                  <a:lnTo>
                    <a:pt x="163" y="122"/>
                  </a:lnTo>
                  <a:lnTo>
                    <a:pt x="170" y="126"/>
                  </a:lnTo>
                  <a:lnTo>
                    <a:pt x="178" y="128"/>
                  </a:lnTo>
                  <a:lnTo>
                    <a:pt x="175" y="121"/>
                  </a:lnTo>
                  <a:lnTo>
                    <a:pt x="170" y="115"/>
                  </a:lnTo>
                  <a:lnTo>
                    <a:pt x="165" y="112"/>
                  </a:lnTo>
                  <a:lnTo>
                    <a:pt x="159" y="108"/>
                  </a:lnTo>
                  <a:lnTo>
                    <a:pt x="153" y="107"/>
                  </a:lnTo>
                  <a:lnTo>
                    <a:pt x="147" y="105"/>
                  </a:lnTo>
                  <a:lnTo>
                    <a:pt x="144" y="104"/>
                  </a:lnTo>
                  <a:lnTo>
                    <a:pt x="140" y="102"/>
                  </a:lnTo>
                  <a:lnTo>
                    <a:pt x="136" y="92"/>
                  </a:lnTo>
                  <a:lnTo>
                    <a:pt x="130" y="82"/>
                  </a:lnTo>
                  <a:lnTo>
                    <a:pt x="125" y="75"/>
                  </a:lnTo>
                  <a:lnTo>
                    <a:pt x="123" y="71"/>
                  </a:lnTo>
                  <a:lnTo>
                    <a:pt x="125" y="68"/>
                  </a:lnTo>
                  <a:lnTo>
                    <a:pt x="130" y="65"/>
                  </a:lnTo>
                  <a:lnTo>
                    <a:pt x="136" y="63"/>
                  </a:lnTo>
                  <a:lnTo>
                    <a:pt x="142" y="63"/>
                  </a:lnTo>
                  <a:lnTo>
                    <a:pt x="147" y="63"/>
                  </a:lnTo>
                  <a:lnTo>
                    <a:pt x="153" y="65"/>
                  </a:lnTo>
                  <a:lnTo>
                    <a:pt x="158" y="68"/>
                  </a:lnTo>
                  <a:lnTo>
                    <a:pt x="161" y="72"/>
                  </a:lnTo>
                  <a:lnTo>
                    <a:pt x="158" y="67"/>
                  </a:lnTo>
                  <a:lnTo>
                    <a:pt x="153" y="61"/>
                  </a:lnTo>
                  <a:lnTo>
                    <a:pt x="147" y="55"/>
                  </a:lnTo>
                  <a:lnTo>
                    <a:pt x="140" y="50"/>
                  </a:lnTo>
                  <a:lnTo>
                    <a:pt x="132" y="47"/>
                  </a:lnTo>
                  <a:lnTo>
                    <a:pt x="124" y="46"/>
                  </a:lnTo>
                  <a:lnTo>
                    <a:pt x="117" y="47"/>
                  </a:lnTo>
                  <a:lnTo>
                    <a:pt x="109" y="50"/>
                  </a:lnTo>
                  <a:lnTo>
                    <a:pt x="105" y="47"/>
                  </a:lnTo>
                  <a:lnTo>
                    <a:pt x="99" y="44"/>
                  </a:lnTo>
                  <a:lnTo>
                    <a:pt x="94" y="40"/>
                  </a:lnTo>
                  <a:lnTo>
                    <a:pt x="89" y="37"/>
                  </a:lnTo>
                  <a:lnTo>
                    <a:pt x="84" y="33"/>
                  </a:lnTo>
                  <a:lnTo>
                    <a:pt x="79" y="30"/>
                  </a:lnTo>
                  <a:lnTo>
                    <a:pt x="75" y="27"/>
                  </a:lnTo>
                  <a:lnTo>
                    <a:pt x="73" y="25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57" name="Freeform 9"/>
            <p:cNvSpPr/>
            <p:nvPr/>
          </p:nvSpPr>
          <p:spPr>
            <a:xfrm flipV="1">
              <a:off x="2941" y="1161"/>
              <a:ext cx="330" cy="350"/>
            </a:xfrm>
            <a:custGeom>
              <a:avLst/>
              <a:gdLst/>
              <a:ahLst/>
              <a:cxnLst>
                <a:cxn ang="0">
                  <a:pos x="265" y="331"/>
                </a:cxn>
                <a:cxn ang="0">
                  <a:pos x="299" y="293"/>
                </a:cxn>
                <a:cxn ang="0">
                  <a:pos x="297" y="234"/>
                </a:cxn>
                <a:cxn ang="0">
                  <a:pos x="325" y="244"/>
                </a:cxn>
                <a:cxn ang="0">
                  <a:pos x="323" y="191"/>
                </a:cxn>
                <a:cxn ang="0">
                  <a:pos x="301" y="133"/>
                </a:cxn>
                <a:cxn ang="0">
                  <a:pos x="330" y="141"/>
                </a:cxn>
                <a:cxn ang="0">
                  <a:pos x="307" y="96"/>
                </a:cxn>
                <a:cxn ang="0">
                  <a:pos x="271" y="58"/>
                </a:cxn>
                <a:cxn ang="0">
                  <a:pos x="241" y="38"/>
                </a:cxn>
                <a:cxn ang="0">
                  <a:pos x="265" y="24"/>
                </a:cxn>
                <a:cxn ang="0">
                  <a:pos x="185" y="4"/>
                </a:cxn>
                <a:cxn ang="0">
                  <a:pos x="110" y="11"/>
                </a:cxn>
                <a:cxn ang="0">
                  <a:pos x="98" y="61"/>
                </a:cxn>
                <a:cxn ang="0">
                  <a:pos x="115" y="70"/>
                </a:cxn>
                <a:cxn ang="0">
                  <a:pos x="151" y="60"/>
                </a:cxn>
                <a:cxn ang="0">
                  <a:pos x="190" y="63"/>
                </a:cxn>
                <a:cxn ang="0">
                  <a:pos x="194" y="73"/>
                </a:cxn>
                <a:cxn ang="0">
                  <a:pos x="158" y="84"/>
                </a:cxn>
                <a:cxn ang="0">
                  <a:pos x="138" y="91"/>
                </a:cxn>
                <a:cxn ang="0">
                  <a:pos x="151" y="106"/>
                </a:cxn>
                <a:cxn ang="0">
                  <a:pos x="175" y="124"/>
                </a:cxn>
                <a:cxn ang="0">
                  <a:pos x="192" y="135"/>
                </a:cxn>
                <a:cxn ang="0">
                  <a:pos x="218" y="135"/>
                </a:cxn>
                <a:cxn ang="0">
                  <a:pos x="248" y="148"/>
                </a:cxn>
                <a:cxn ang="0">
                  <a:pos x="259" y="164"/>
                </a:cxn>
                <a:cxn ang="0">
                  <a:pos x="239" y="159"/>
                </a:cxn>
                <a:cxn ang="0">
                  <a:pos x="221" y="156"/>
                </a:cxn>
                <a:cxn ang="0">
                  <a:pos x="229" y="179"/>
                </a:cxn>
                <a:cxn ang="0">
                  <a:pos x="252" y="225"/>
                </a:cxn>
                <a:cxn ang="0">
                  <a:pos x="262" y="266"/>
                </a:cxn>
                <a:cxn ang="0">
                  <a:pos x="232" y="213"/>
                </a:cxn>
                <a:cxn ang="0">
                  <a:pos x="199" y="164"/>
                </a:cxn>
                <a:cxn ang="0">
                  <a:pos x="169" y="159"/>
                </a:cxn>
                <a:cxn ang="0">
                  <a:pos x="151" y="193"/>
                </a:cxn>
                <a:cxn ang="0">
                  <a:pos x="157" y="144"/>
                </a:cxn>
                <a:cxn ang="0">
                  <a:pos x="149" y="128"/>
                </a:cxn>
                <a:cxn ang="0">
                  <a:pos x="131" y="114"/>
                </a:cxn>
                <a:cxn ang="0">
                  <a:pos x="112" y="103"/>
                </a:cxn>
                <a:cxn ang="0">
                  <a:pos x="82" y="150"/>
                </a:cxn>
                <a:cxn ang="0">
                  <a:pos x="79" y="116"/>
                </a:cxn>
                <a:cxn ang="0">
                  <a:pos x="80" y="80"/>
                </a:cxn>
                <a:cxn ang="0">
                  <a:pos x="48" y="69"/>
                </a:cxn>
                <a:cxn ang="0">
                  <a:pos x="20" y="69"/>
                </a:cxn>
                <a:cxn ang="0">
                  <a:pos x="0" y="136"/>
                </a:cxn>
                <a:cxn ang="0">
                  <a:pos x="34" y="199"/>
                </a:cxn>
                <a:cxn ang="0">
                  <a:pos x="49" y="180"/>
                </a:cxn>
                <a:cxn ang="0">
                  <a:pos x="63" y="218"/>
                </a:cxn>
                <a:cxn ang="0">
                  <a:pos x="89" y="255"/>
                </a:cxn>
                <a:cxn ang="0">
                  <a:pos x="105" y="258"/>
                </a:cxn>
                <a:cxn ang="0">
                  <a:pos x="121" y="229"/>
                </a:cxn>
                <a:cxn ang="0">
                  <a:pos x="140" y="253"/>
                </a:cxn>
                <a:cxn ang="0">
                  <a:pos x="158" y="268"/>
                </a:cxn>
                <a:cxn ang="0">
                  <a:pos x="176" y="278"/>
                </a:cxn>
                <a:cxn ang="0">
                  <a:pos x="184" y="306"/>
                </a:cxn>
                <a:cxn ang="0">
                  <a:pos x="206" y="280"/>
                </a:cxn>
                <a:cxn ang="0">
                  <a:pos x="232" y="296"/>
                </a:cxn>
              </a:cxnLst>
              <a:pathLst>
                <a:path w="242" h="280">
                  <a:moveTo>
                    <a:pt x="169" y="280"/>
                  </a:moveTo>
                  <a:lnTo>
                    <a:pt x="182" y="273"/>
                  </a:lnTo>
                  <a:lnTo>
                    <a:pt x="194" y="265"/>
                  </a:lnTo>
                  <a:lnTo>
                    <a:pt x="204" y="256"/>
                  </a:lnTo>
                  <a:lnTo>
                    <a:pt x="213" y="245"/>
                  </a:lnTo>
                  <a:lnTo>
                    <a:pt x="219" y="234"/>
                  </a:lnTo>
                  <a:lnTo>
                    <a:pt x="222" y="220"/>
                  </a:lnTo>
                  <a:lnTo>
                    <a:pt x="222" y="204"/>
                  </a:lnTo>
                  <a:lnTo>
                    <a:pt x="218" y="187"/>
                  </a:lnTo>
                  <a:lnTo>
                    <a:pt x="227" y="189"/>
                  </a:lnTo>
                  <a:lnTo>
                    <a:pt x="234" y="191"/>
                  </a:lnTo>
                  <a:lnTo>
                    <a:pt x="238" y="195"/>
                  </a:lnTo>
                  <a:lnTo>
                    <a:pt x="242" y="199"/>
                  </a:lnTo>
                  <a:lnTo>
                    <a:pt x="242" y="177"/>
                  </a:lnTo>
                  <a:lnTo>
                    <a:pt x="237" y="153"/>
                  </a:lnTo>
                  <a:lnTo>
                    <a:pt x="228" y="129"/>
                  </a:lnTo>
                  <a:lnTo>
                    <a:pt x="212" y="108"/>
                  </a:lnTo>
                  <a:lnTo>
                    <a:pt x="221" y="106"/>
                  </a:lnTo>
                  <a:lnTo>
                    <a:pt x="229" y="106"/>
                  </a:lnTo>
                  <a:lnTo>
                    <a:pt x="236" y="108"/>
                  </a:lnTo>
                  <a:lnTo>
                    <a:pt x="242" y="113"/>
                  </a:lnTo>
                  <a:lnTo>
                    <a:pt x="236" y="101"/>
                  </a:lnTo>
                  <a:lnTo>
                    <a:pt x="231" y="88"/>
                  </a:lnTo>
                  <a:lnTo>
                    <a:pt x="225" y="77"/>
                  </a:lnTo>
                  <a:lnTo>
                    <a:pt x="218" y="65"/>
                  </a:lnTo>
                  <a:lnTo>
                    <a:pt x="210" y="55"/>
                  </a:lnTo>
                  <a:lnTo>
                    <a:pt x="199" y="46"/>
                  </a:lnTo>
                  <a:lnTo>
                    <a:pt x="188" y="39"/>
                  </a:lnTo>
                  <a:lnTo>
                    <a:pt x="173" y="34"/>
                  </a:lnTo>
                  <a:lnTo>
                    <a:pt x="177" y="30"/>
                  </a:lnTo>
                  <a:lnTo>
                    <a:pt x="183" y="25"/>
                  </a:lnTo>
                  <a:lnTo>
                    <a:pt x="189" y="22"/>
                  </a:lnTo>
                  <a:lnTo>
                    <a:pt x="194" y="19"/>
                  </a:lnTo>
                  <a:lnTo>
                    <a:pt x="177" y="13"/>
                  </a:lnTo>
                  <a:lnTo>
                    <a:pt x="157" y="8"/>
                  </a:lnTo>
                  <a:lnTo>
                    <a:pt x="136" y="3"/>
                  </a:lnTo>
                  <a:lnTo>
                    <a:pt x="115" y="0"/>
                  </a:lnTo>
                  <a:lnTo>
                    <a:pt x="97" y="1"/>
                  </a:lnTo>
                  <a:lnTo>
                    <a:pt x="81" y="9"/>
                  </a:lnTo>
                  <a:lnTo>
                    <a:pt x="70" y="23"/>
                  </a:lnTo>
                  <a:lnTo>
                    <a:pt x="67" y="47"/>
                  </a:lnTo>
                  <a:lnTo>
                    <a:pt x="72" y="49"/>
                  </a:lnTo>
                  <a:lnTo>
                    <a:pt x="76" y="52"/>
                  </a:lnTo>
                  <a:lnTo>
                    <a:pt x="81" y="53"/>
                  </a:lnTo>
                  <a:lnTo>
                    <a:pt x="84" y="56"/>
                  </a:lnTo>
                  <a:lnTo>
                    <a:pt x="92" y="52"/>
                  </a:lnTo>
                  <a:lnTo>
                    <a:pt x="101" y="49"/>
                  </a:lnTo>
                  <a:lnTo>
                    <a:pt x="111" y="48"/>
                  </a:lnTo>
                  <a:lnTo>
                    <a:pt x="121" y="47"/>
                  </a:lnTo>
                  <a:lnTo>
                    <a:pt x="130" y="48"/>
                  </a:lnTo>
                  <a:lnTo>
                    <a:pt x="139" y="50"/>
                  </a:lnTo>
                  <a:lnTo>
                    <a:pt x="146" y="53"/>
                  </a:lnTo>
                  <a:lnTo>
                    <a:pt x="153" y="55"/>
                  </a:lnTo>
                  <a:lnTo>
                    <a:pt x="142" y="58"/>
                  </a:lnTo>
                  <a:lnTo>
                    <a:pt x="131" y="61"/>
                  </a:lnTo>
                  <a:lnTo>
                    <a:pt x="123" y="64"/>
                  </a:lnTo>
                  <a:lnTo>
                    <a:pt x="116" y="67"/>
                  </a:lnTo>
                  <a:lnTo>
                    <a:pt x="111" y="69"/>
                  </a:lnTo>
                  <a:lnTo>
                    <a:pt x="105" y="71"/>
                  </a:lnTo>
                  <a:lnTo>
                    <a:pt x="101" y="73"/>
                  </a:lnTo>
                  <a:lnTo>
                    <a:pt x="97" y="76"/>
                  </a:lnTo>
                  <a:lnTo>
                    <a:pt x="104" y="80"/>
                  </a:lnTo>
                  <a:lnTo>
                    <a:pt x="111" y="85"/>
                  </a:lnTo>
                  <a:lnTo>
                    <a:pt x="116" y="90"/>
                  </a:lnTo>
                  <a:lnTo>
                    <a:pt x="122" y="94"/>
                  </a:lnTo>
                  <a:lnTo>
                    <a:pt x="128" y="99"/>
                  </a:lnTo>
                  <a:lnTo>
                    <a:pt x="133" y="102"/>
                  </a:lnTo>
                  <a:lnTo>
                    <a:pt x="136" y="106"/>
                  </a:lnTo>
                  <a:lnTo>
                    <a:pt x="141" y="108"/>
                  </a:lnTo>
                  <a:lnTo>
                    <a:pt x="146" y="107"/>
                  </a:lnTo>
                  <a:lnTo>
                    <a:pt x="153" y="107"/>
                  </a:lnTo>
                  <a:lnTo>
                    <a:pt x="160" y="108"/>
                  </a:lnTo>
                  <a:lnTo>
                    <a:pt x="167" y="110"/>
                  </a:lnTo>
                  <a:lnTo>
                    <a:pt x="174" y="114"/>
                  </a:lnTo>
                  <a:lnTo>
                    <a:pt x="182" y="118"/>
                  </a:lnTo>
                  <a:lnTo>
                    <a:pt x="189" y="125"/>
                  </a:lnTo>
                  <a:lnTo>
                    <a:pt x="196" y="133"/>
                  </a:lnTo>
                  <a:lnTo>
                    <a:pt x="190" y="131"/>
                  </a:lnTo>
                  <a:lnTo>
                    <a:pt x="184" y="129"/>
                  </a:lnTo>
                  <a:lnTo>
                    <a:pt x="180" y="128"/>
                  </a:lnTo>
                  <a:lnTo>
                    <a:pt x="175" y="127"/>
                  </a:lnTo>
                  <a:lnTo>
                    <a:pt x="170" y="125"/>
                  </a:lnTo>
                  <a:lnTo>
                    <a:pt x="167" y="125"/>
                  </a:lnTo>
                  <a:lnTo>
                    <a:pt x="162" y="125"/>
                  </a:lnTo>
                  <a:lnTo>
                    <a:pt x="158" y="125"/>
                  </a:lnTo>
                  <a:lnTo>
                    <a:pt x="162" y="133"/>
                  </a:lnTo>
                  <a:lnTo>
                    <a:pt x="168" y="143"/>
                  </a:lnTo>
                  <a:lnTo>
                    <a:pt x="174" y="154"/>
                  </a:lnTo>
                  <a:lnTo>
                    <a:pt x="180" y="167"/>
                  </a:lnTo>
                  <a:lnTo>
                    <a:pt x="185" y="180"/>
                  </a:lnTo>
                  <a:lnTo>
                    <a:pt x="189" y="192"/>
                  </a:lnTo>
                  <a:lnTo>
                    <a:pt x="191" y="204"/>
                  </a:lnTo>
                  <a:lnTo>
                    <a:pt x="192" y="213"/>
                  </a:lnTo>
                  <a:lnTo>
                    <a:pt x="185" y="200"/>
                  </a:lnTo>
                  <a:lnTo>
                    <a:pt x="177" y="185"/>
                  </a:lnTo>
                  <a:lnTo>
                    <a:pt x="170" y="170"/>
                  </a:lnTo>
                  <a:lnTo>
                    <a:pt x="162" y="155"/>
                  </a:lnTo>
                  <a:lnTo>
                    <a:pt x="154" y="143"/>
                  </a:lnTo>
                  <a:lnTo>
                    <a:pt x="146" y="131"/>
                  </a:lnTo>
                  <a:lnTo>
                    <a:pt x="138" y="122"/>
                  </a:lnTo>
                  <a:lnTo>
                    <a:pt x="130" y="117"/>
                  </a:lnTo>
                  <a:lnTo>
                    <a:pt x="124" y="127"/>
                  </a:lnTo>
                  <a:lnTo>
                    <a:pt x="119" y="136"/>
                  </a:lnTo>
                  <a:lnTo>
                    <a:pt x="114" y="145"/>
                  </a:lnTo>
                  <a:lnTo>
                    <a:pt x="111" y="154"/>
                  </a:lnTo>
                  <a:lnTo>
                    <a:pt x="111" y="136"/>
                  </a:lnTo>
                  <a:lnTo>
                    <a:pt x="112" y="123"/>
                  </a:lnTo>
                  <a:lnTo>
                    <a:pt x="115" y="115"/>
                  </a:lnTo>
                  <a:lnTo>
                    <a:pt x="119" y="109"/>
                  </a:lnTo>
                  <a:lnTo>
                    <a:pt x="114" y="106"/>
                  </a:lnTo>
                  <a:lnTo>
                    <a:pt x="109" y="102"/>
                  </a:lnTo>
                  <a:lnTo>
                    <a:pt x="105" y="98"/>
                  </a:lnTo>
                  <a:lnTo>
                    <a:pt x="100" y="94"/>
                  </a:lnTo>
                  <a:lnTo>
                    <a:pt x="96" y="91"/>
                  </a:lnTo>
                  <a:lnTo>
                    <a:pt x="91" y="87"/>
                  </a:lnTo>
                  <a:lnTo>
                    <a:pt x="86" y="84"/>
                  </a:lnTo>
                  <a:lnTo>
                    <a:pt x="82" y="82"/>
                  </a:lnTo>
                  <a:lnTo>
                    <a:pt x="74" y="92"/>
                  </a:lnTo>
                  <a:lnTo>
                    <a:pt x="66" y="106"/>
                  </a:lnTo>
                  <a:lnTo>
                    <a:pt x="60" y="120"/>
                  </a:lnTo>
                  <a:lnTo>
                    <a:pt x="57" y="130"/>
                  </a:lnTo>
                  <a:lnTo>
                    <a:pt x="55" y="112"/>
                  </a:lnTo>
                  <a:lnTo>
                    <a:pt x="58" y="93"/>
                  </a:lnTo>
                  <a:lnTo>
                    <a:pt x="63" y="78"/>
                  </a:lnTo>
                  <a:lnTo>
                    <a:pt x="68" y="69"/>
                  </a:lnTo>
                  <a:lnTo>
                    <a:pt x="59" y="64"/>
                  </a:lnTo>
                  <a:lnTo>
                    <a:pt x="51" y="60"/>
                  </a:lnTo>
                  <a:lnTo>
                    <a:pt x="43" y="57"/>
                  </a:lnTo>
                  <a:lnTo>
                    <a:pt x="35" y="55"/>
                  </a:lnTo>
                  <a:lnTo>
                    <a:pt x="28" y="55"/>
                  </a:lnTo>
                  <a:lnTo>
                    <a:pt x="21" y="55"/>
                  </a:lnTo>
                  <a:lnTo>
                    <a:pt x="15" y="55"/>
                  </a:lnTo>
                  <a:lnTo>
                    <a:pt x="11" y="57"/>
                  </a:lnTo>
                  <a:lnTo>
                    <a:pt x="1" y="82"/>
                  </a:lnTo>
                  <a:lnTo>
                    <a:pt x="0" y="109"/>
                  </a:lnTo>
                  <a:lnTo>
                    <a:pt x="8" y="138"/>
                  </a:lnTo>
                  <a:lnTo>
                    <a:pt x="22" y="165"/>
                  </a:lnTo>
                  <a:lnTo>
                    <a:pt x="25" y="159"/>
                  </a:lnTo>
                  <a:lnTo>
                    <a:pt x="29" y="154"/>
                  </a:lnTo>
                  <a:lnTo>
                    <a:pt x="32" y="148"/>
                  </a:lnTo>
                  <a:lnTo>
                    <a:pt x="36" y="144"/>
                  </a:lnTo>
                  <a:lnTo>
                    <a:pt x="38" y="153"/>
                  </a:lnTo>
                  <a:lnTo>
                    <a:pt x="42" y="163"/>
                  </a:lnTo>
                  <a:lnTo>
                    <a:pt x="46" y="174"/>
                  </a:lnTo>
                  <a:lnTo>
                    <a:pt x="52" y="185"/>
                  </a:lnTo>
                  <a:lnTo>
                    <a:pt x="59" y="196"/>
                  </a:lnTo>
                  <a:lnTo>
                    <a:pt x="65" y="204"/>
                  </a:lnTo>
                  <a:lnTo>
                    <a:pt x="70" y="211"/>
                  </a:lnTo>
                  <a:lnTo>
                    <a:pt x="75" y="214"/>
                  </a:lnTo>
                  <a:lnTo>
                    <a:pt x="77" y="206"/>
                  </a:lnTo>
                  <a:lnTo>
                    <a:pt x="82" y="198"/>
                  </a:lnTo>
                  <a:lnTo>
                    <a:pt x="86" y="190"/>
                  </a:lnTo>
                  <a:lnTo>
                    <a:pt x="89" y="183"/>
                  </a:lnTo>
                  <a:lnTo>
                    <a:pt x="93" y="190"/>
                  </a:lnTo>
                  <a:lnTo>
                    <a:pt x="98" y="196"/>
                  </a:lnTo>
                  <a:lnTo>
                    <a:pt x="103" y="202"/>
                  </a:lnTo>
                  <a:lnTo>
                    <a:pt x="107" y="206"/>
                  </a:lnTo>
                  <a:lnTo>
                    <a:pt x="112" y="211"/>
                  </a:lnTo>
                  <a:lnTo>
                    <a:pt x="116" y="214"/>
                  </a:lnTo>
                  <a:lnTo>
                    <a:pt x="120" y="217"/>
                  </a:lnTo>
                  <a:lnTo>
                    <a:pt x="123" y="219"/>
                  </a:lnTo>
                  <a:lnTo>
                    <a:pt x="129" y="222"/>
                  </a:lnTo>
                  <a:lnTo>
                    <a:pt x="133" y="229"/>
                  </a:lnTo>
                  <a:lnTo>
                    <a:pt x="134" y="237"/>
                  </a:lnTo>
                  <a:lnTo>
                    <a:pt x="135" y="245"/>
                  </a:lnTo>
                  <a:lnTo>
                    <a:pt x="141" y="237"/>
                  </a:lnTo>
                  <a:lnTo>
                    <a:pt x="146" y="230"/>
                  </a:lnTo>
                  <a:lnTo>
                    <a:pt x="151" y="224"/>
                  </a:lnTo>
                  <a:lnTo>
                    <a:pt x="151" y="214"/>
                  </a:lnTo>
                  <a:lnTo>
                    <a:pt x="162" y="226"/>
                  </a:lnTo>
                  <a:lnTo>
                    <a:pt x="170" y="237"/>
                  </a:lnTo>
                  <a:lnTo>
                    <a:pt x="174" y="255"/>
                  </a:lnTo>
                  <a:lnTo>
                    <a:pt x="169" y="280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58" name="Freeform 10"/>
            <p:cNvSpPr/>
            <p:nvPr/>
          </p:nvSpPr>
          <p:spPr>
            <a:xfrm flipV="1">
              <a:off x="2303" y="1446"/>
              <a:ext cx="311" cy="304"/>
            </a:xfrm>
            <a:custGeom>
              <a:avLst/>
              <a:gdLst/>
              <a:ahLst/>
              <a:cxnLst>
                <a:cxn ang="0">
                  <a:pos x="36" y="278"/>
                </a:cxn>
                <a:cxn ang="0">
                  <a:pos x="0" y="235"/>
                </a:cxn>
                <a:cxn ang="0">
                  <a:pos x="36" y="143"/>
                </a:cxn>
                <a:cxn ang="0">
                  <a:pos x="52" y="159"/>
                </a:cxn>
                <a:cxn ang="0">
                  <a:pos x="74" y="125"/>
                </a:cxn>
                <a:cxn ang="0">
                  <a:pos x="97" y="110"/>
                </a:cxn>
                <a:cxn ang="0">
                  <a:pos x="105" y="130"/>
                </a:cxn>
                <a:cxn ang="0">
                  <a:pos x="132" y="96"/>
                </a:cxn>
                <a:cxn ang="0">
                  <a:pos x="145" y="75"/>
                </a:cxn>
                <a:cxn ang="0">
                  <a:pos x="155" y="69"/>
                </a:cxn>
                <a:cxn ang="0">
                  <a:pos x="171" y="100"/>
                </a:cxn>
                <a:cxn ang="0">
                  <a:pos x="184" y="64"/>
                </a:cxn>
                <a:cxn ang="0">
                  <a:pos x="199" y="27"/>
                </a:cxn>
                <a:cxn ang="0">
                  <a:pos x="206" y="7"/>
                </a:cxn>
                <a:cxn ang="0">
                  <a:pos x="237" y="40"/>
                </a:cxn>
                <a:cxn ang="0">
                  <a:pos x="256" y="78"/>
                </a:cxn>
                <a:cxn ang="0">
                  <a:pos x="277" y="77"/>
                </a:cxn>
                <a:cxn ang="0">
                  <a:pos x="290" y="82"/>
                </a:cxn>
                <a:cxn ang="0">
                  <a:pos x="271" y="162"/>
                </a:cxn>
                <a:cxn ang="0">
                  <a:pos x="301" y="150"/>
                </a:cxn>
                <a:cxn ang="0">
                  <a:pos x="299" y="176"/>
                </a:cxn>
                <a:cxn ang="0">
                  <a:pos x="281" y="207"/>
                </a:cxn>
                <a:cxn ang="0">
                  <a:pos x="311" y="207"/>
                </a:cxn>
                <a:cxn ang="0">
                  <a:pos x="281" y="232"/>
                </a:cxn>
                <a:cxn ang="0">
                  <a:pos x="245" y="254"/>
                </a:cxn>
                <a:cxn ang="0">
                  <a:pos x="229" y="264"/>
                </a:cxn>
                <a:cxn ang="0">
                  <a:pos x="262" y="269"/>
                </a:cxn>
                <a:cxn ang="0">
                  <a:pos x="208" y="293"/>
                </a:cxn>
                <a:cxn ang="0">
                  <a:pos x="130" y="302"/>
                </a:cxn>
                <a:cxn ang="0">
                  <a:pos x="101" y="277"/>
                </a:cxn>
                <a:cxn ang="0">
                  <a:pos x="132" y="254"/>
                </a:cxn>
                <a:cxn ang="0">
                  <a:pos x="166" y="254"/>
                </a:cxn>
                <a:cxn ang="0">
                  <a:pos x="197" y="244"/>
                </a:cxn>
                <a:cxn ang="0">
                  <a:pos x="207" y="233"/>
                </a:cxn>
                <a:cxn ang="0">
                  <a:pos x="178" y="239"/>
                </a:cxn>
                <a:cxn ang="0">
                  <a:pos x="153" y="237"/>
                </a:cxn>
                <a:cxn ang="0">
                  <a:pos x="160" y="224"/>
                </a:cxn>
                <a:cxn ang="0">
                  <a:pos x="181" y="202"/>
                </a:cxn>
                <a:cxn ang="0">
                  <a:pos x="195" y="183"/>
                </a:cxn>
                <a:cxn ang="0">
                  <a:pos x="234" y="164"/>
                </a:cxn>
                <a:cxn ang="0">
                  <a:pos x="221" y="158"/>
                </a:cxn>
                <a:cxn ang="0">
                  <a:pos x="215" y="143"/>
                </a:cxn>
                <a:cxn ang="0">
                  <a:pos x="215" y="100"/>
                </a:cxn>
                <a:cxn ang="0">
                  <a:pos x="196" y="146"/>
                </a:cxn>
                <a:cxn ang="0">
                  <a:pos x="175" y="179"/>
                </a:cxn>
                <a:cxn ang="0">
                  <a:pos x="149" y="181"/>
                </a:cxn>
                <a:cxn ang="0">
                  <a:pos x="134" y="140"/>
                </a:cxn>
                <a:cxn ang="0">
                  <a:pos x="134" y="198"/>
                </a:cxn>
                <a:cxn ang="0">
                  <a:pos x="130" y="224"/>
                </a:cxn>
                <a:cxn ang="0">
                  <a:pos x="108" y="243"/>
                </a:cxn>
                <a:cxn ang="0">
                  <a:pos x="88" y="258"/>
                </a:cxn>
                <a:cxn ang="0">
                  <a:pos x="67" y="213"/>
                </a:cxn>
                <a:cxn ang="0">
                  <a:pos x="60" y="229"/>
                </a:cxn>
              </a:cxnLst>
              <a:pathLst>
                <a:path w="227" h="244">
                  <a:moveTo>
                    <a:pt x="49" y="211"/>
                  </a:moveTo>
                  <a:lnTo>
                    <a:pt x="37" y="222"/>
                  </a:lnTo>
                  <a:lnTo>
                    <a:pt x="26" y="223"/>
                  </a:lnTo>
                  <a:lnTo>
                    <a:pt x="14" y="218"/>
                  </a:lnTo>
                  <a:lnTo>
                    <a:pt x="5" y="207"/>
                  </a:lnTo>
                  <a:lnTo>
                    <a:pt x="0" y="189"/>
                  </a:lnTo>
                  <a:lnTo>
                    <a:pt x="0" y="169"/>
                  </a:lnTo>
                  <a:lnTo>
                    <a:pt x="8" y="143"/>
                  </a:lnTo>
                  <a:lnTo>
                    <a:pt x="26" y="115"/>
                  </a:lnTo>
                  <a:lnTo>
                    <a:pt x="29" y="120"/>
                  </a:lnTo>
                  <a:lnTo>
                    <a:pt x="34" y="125"/>
                  </a:lnTo>
                  <a:lnTo>
                    <a:pt x="38" y="128"/>
                  </a:lnTo>
                  <a:lnTo>
                    <a:pt x="44" y="130"/>
                  </a:lnTo>
                  <a:lnTo>
                    <a:pt x="48" y="114"/>
                  </a:lnTo>
                  <a:lnTo>
                    <a:pt x="54" y="100"/>
                  </a:lnTo>
                  <a:lnTo>
                    <a:pt x="61" y="90"/>
                  </a:lnTo>
                  <a:lnTo>
                    <a:pt x="67" y="83"/>
                  </a:lnTo>
                  <a:lnTo>
                    <a:pt x="71" y="88"/>
                  </a:lnTo>
                  <a:lnTo>
                    <a:pt x="74" y="92"/>
                  </a:lnTo>
                  <a:lnTo>
                    <a:pt x="76" y="98"/>
                  </a:lnTo>
                  <a:lnTo>
                    <a:pt x="77" y="104"/>
                  </a:lnTo>
                  <a:lnTo>
                    <a:pt x="83" y="91"/>
                  </a:lnTo>
                  <a:lnTo>
                    <a:pt x="90" y="83"/>
                  </a:lnTo>
                  <a:lnTo>
                    <a:pt x="96" y="77"/>
                  </a:lnTo>
                  <a:lnTo>
                    <a:pt x="102" y="73"/>
                  </a:lnTo>
                  <a:lnTo>
                    <a:pt x="104" y="67"/>
                  </a:lnTo>
                  <a:lnTo>
                    <a:pt x="106" y="60"/>
                  </a:lnTo>
                  <a:lnTo>
                    <a:pt x="106" y="54"/>
                  </a:lnTo>
                  <a:lnTo>
                    <a:pt x="104" y="48"/>
                  </a:lnTo>
                  <a:lnTo>
                    <a:pt x="113" y="55"/>
                  </a:lnTo>
                  <a:lnTo>
                    <a:pt x="120" y="62"/>
                  </a:lnTo>
                  <a:lnTo>
                    <a:pt x="123" y="70"/>
                  </a:lnTo>
                  <a:lnTo>
                    <a:pt x="125" y="80"/>
                  </a:lnTo>
                  <a:lnTo>
                    <a:pt x="126" y="69"/>
                  </a:lnTo>
                  <a:lnTo>
                    <a:pt x="129" y="60"/>
                  </a:lnTo>
                  <a:lnTo>
                    <a:pt x="134" y="51"/>
                  </a:lnTo>
                  <a:lnTo>
                    <a:pt x="138" y="43"/>
                  </a:lnTo>
                  <a:lnTo>
                    <a:pt x="142" y="32"/>
                  </a:lnTo>
                  <a:lnTo>
                    <a:pt x="145" y="22"/>
                  </a:lnTo>
                  <a:lnTo>
                    <a:pt x="145" y="12"/>
                  </a:lnTo>
                  <a:lnTo>
                    <a:pt x="142" y="0"/>
                  </a:lnTo>
                  <a:lnTo>
                    <a:pt x="150" y="6"/>
                  </a:lnTo>
                  <a:lnTo>
                    <a:pt x="158" y="14"/>
                  </a:lnTo>
                  <a:lnTo>
                    <a:pt x="166" y="23"/>
                  </a:lnTo>
                  <a:lnTo>
                    <a:pt x="173" y="32"/>
                  </a:lnTo>
                  <a:lnTo>
                    <a:pt x="180" y="43"/>
                  </a:lnTo>
                  <a:lnTo>
                    <a:pt x="184" y="53"/>
                  </a:lnTo>
                  <a:lnTo>
                    <a:pt x="187" y="63"/>
                  </a:lnTo>
                  <a:lnTo>
                    <a:pt x="187" y="73"/>
                  </a:lnTo>
                  <a:lnTo>
                    <a:pt x="195" y="68"/>
                  </a:lnTo>
                  <a:lnTo>
                    <a:pt x="202" y="62"/>
                  </a:lnTo>
                  <a:lnTo>
                    <a:pt x="208" y="55"/>
                  </a:lnTo>
                  <a:lnTo>
                    <a:pt x="210" y="47"/>
                  </a:lnTo>
                  <a:lnTo>
                    <a:pt x="212" y="66"/>
                  </a:lnTo>
                  <a:lnTo>
                    <a:pt x="211" y="89"/>
                  </a:lnTo>
                  <a:lnTo>
                    <a:pt x="206" y="112"/>
                  </a:lnTo>
                  <a:lnTo>
                    <a:pt x="198" y="130"/>
                  </a:lnTo>
                  <a:lnTo>
                    <a:pt x="206" y="128"/>
                  </a:lnTo>
                  <a:lnTo>
                    <a:pt x="214" y="125"/>
                  </a:lnTo>
                  <a:lnTo>
                    <a:pt x="220" y="120"/>
                  </a:lnTo>
                  <a:lnTo>
                    <a:pt x="225" y="115"/>
                  </a:lnTo>
                  <a:lnTo>
                    <a:pt x="222" y="128"/>
                  </a:lnTo>
                  <a:lnTo>
                    <a:pt x="218" y="141"/>
                  </a:lnTo>
                  <a:lnTo>
                    <a:pt x="210" y="154"/>
                  </a:lnTo>
                  <a:lnTo>
                    <a:pt x="197" y="163"/>
                  </a:lnTo>
                  <a:lnTo>
                    <a:pt x="205" y="166"/>
                  </a:lnTo>
                  <a:lnTo>
                    <a:pt x="214" y="167"/>
                  </a:lnTo>
                  <a:lnTo>
                    <a:pt x="221" y="167"/>
                  </a:lnTo>
                  <a:lnTo>
                    <a:pt x="227" y="166"/>
                  </a:lnTo>
                  <a:lnTo>
                    <a:pt x="221" y="172"/>
                  </a:lnTo>
                  <a:lnTo>
                    <a:pt x="213" y="179"/>
                  </a:lnTo>
                  <a:lnTo>
                    <a:pt x="205" y="186"/>
                  </a:lnTo>
                  <a:lnTo>
                    <a:pt x="197" y="193"/>
                  </a:lnTo>
                  <a:lnTo>
                    <a:pt x="188" y="199"/>
                  </a:lnTo>
                  <a:lnTo>
                    <a:pt x="179" y="204"/>
                  </a:lnTo>
                  <a:lnTo>
                    <a:pt x="170" y="208"/>
                  </a:lnTo>
                  <a:lnTo>
                    <a:pt x="161" y="209"/>
                  </a:lnTo>
                  <a:lnTo>
                    <a:pt x="167" y="212"/>
                  </a:lnTo>
                  <a:lnTo>
                    <a:pt x="174" y="216"/>
                  </a:lnTo>
                  <a:lnTo>
                    <a:pt x="182" y="217"/>
                  </a:lnTo>
                  <a:lnTo>
                    <a:pt x="191" y="216"/>
                  </a:lnTo>
                  <a:lnTo>
                    <a:pt x="183" y="222"/>
                  </a:lnTo>
                  <a:lnTo>
                    <a:pt x="170" y="229"/>
                  </a:lnTo>
                  <a:lnTo>
                    <a:pt x="152" y="235"/>
                  </a:lnTo>
                  <a:lnTo>
                    <a:pt x="133" y="240"/>
                  </a:lnTo>
                  <a:lnTo>
                    <a:pt x="113" y="244"/>
                  </a:lnTo>
                  <a:lnTo>
                    <a:pt x="95" y="242"/>
                  </a:lnTo>
                  <a:lnTo>
                    <a:pt x="79" y="237"/>
                  </a:lnTo>
                  <a:lnTo>
                    <a:pt x="67" y="226"/>
                  </a:lnTo>
                  <a:lnTo>
                    <a:pt x="74" y="222"/>
                  </a:lnTo>
                  <a:lnTo>
                    <a:pt x="82" y="216"/>
                  </a:lnTo>
                  <a:lnTo>
                    <a:pt x="89" y="210"/>
                  </a:lnTo>
                  <a:lnTo>
                    <a:pt x="96" y="204"/>
                  </a:lnTo>
                  <a:lnTo>
                    <a:pt x="104" y="205"/>
                  </a:lnTo>
                  <a:lnTo>
                    <a:pt x="112" y="205"/>
                  </a:lnTo>
                  <a:lnTo>
                    <a:pt x="121" y="204"/>
                  </a:lnTo>
                  <a:lnTo>
                    <a:pt x="129" y="203"/>
                  </a:lnTo>
                  <a:lnTo>
                    <a:pt x="137" y="200"/>
                  </a:lnTo>
                  <a:lnTo>
                    <a:pt x="144" y="196"/>
                  </a:lnTo>
                  <a:lnTo>
                    <a:pt x="151" y="192"/>
                  </a:lnTo>
                  <a:lnTo>
                    <a:pt x="157" y="185"/>
                  </a:lnTo>
                  <a:lnTo>
                    <a:pt x="151" y="187"/>
                  </a:lnTo>
                  <a:lnTo>
                    <a:pt x="144" y="189"/>
                  </a:lnTo>
                  <a:lnTo>
                    <a:pt x="137" y="190"/>
                  </a:lnTo>
                  <a:lnTo>
                    <a:pt x="130" y="192"/>
                  </a:lnTo>
                  <a:lnTo>
                    <a:pt x="123" y="192"/>
                  </a:lnTo>
                  <a:lnTo>
                    <a:pt x="117" y="192"/>
                  </a:lnTo>
                  <a:lnTo>
                    <a:pt x="112" y="190"/>
                  </a:lnTo>
                  <a:lnTo>
                    <a:pt x="107" y="189"/>
                  </a:lnTo>
                  <a:lnTo>
                    <a:pt x="112" y="185"/>
                  </a:lnTo>
                  <a:lnTo>
                    <a:pt x="117" y="180"/>
                  </a:lnTo>
                  <a:lnTo>
                    <a:pt x="121" y="173"/>
                  </a:lnTo>
                  <a:lnTo>
                    <a:pt x="127" y="167"/>
                  </a:lnTo>
                  <a:lnTo>
                    <a:pt x="132" y="162"/>
                  </a:lnTo>
                  <a:lnTo>
                    <a:pt x="135" y="156"/>
                  </a:lnTo>
                  <a:lnTo>
                    <a:pt x="140" y="151"/>
                  </a:lnTo>
                  <a:lnTo>
                    <a:pt x="142" y="147"/>
                  </a:lnTo>
                  <a:lnTo>
                    <a:pt x="151" y="143"/>
                  </a:lnTo>
                  <a:lnTo>
                    <a:pt x="161" y="139"/>
                  </a:lnTo>
                  <a:lnTo>
                    <a:pt x="171" y="132"/>
                  </a:lnTo>
                  <a:lnTo>
                    <a:pt x="175" y="126"/>
                  </a:lnTo>
                  <a:lnTo>
                    <a:pt x="167" y="127"/>
                  </a:lnTo>
                  <a:lnTo>
                    <a:pt x="161" y="127"/>
                  </a:lnTo>
                  <a:lnTo>
                    <a:pt x="157" y="126"/>
                  </a:lnTo>
                  <a:lnTo>
                    <a:pt x="153" y="126"/>
                  </a:lnTo>
                  <a:lnTo>
                    <a:pt x="157" y="115"/>
                  </a:lnTo>
                  <a:lnTo>
                    <a:pt x="160" y="104"/>
                  </a:lnTo>
                  <a:lnTo>
                    <a:pt x="160" y="91"/>
                  </a:lnTo>
                  <a:lnTo>
                    <a:pt x="157" y="80"/>
                  </a:lnTo>
                  <a:lnTo>
                    <a:pt x="152" y="93"/>
                  </a:lnTo>
                  <a:lnTo>
                    <a:pt x="149" y="105"/>
                  </a:lnTo>
                  <a:lnTo>
                    <a:pt x="143" y="117"/>
                  </a:lnTo>
                  <a:lnTo>
                    <a:pt x="138" y="127"/>
                  </a:lnTo>
                  <a:lnTo>
                    <a:pt x="134" y="136"/>
                  </a:lnTo>
                  <a:lnTo>
                    <a:pt x="128" y="144"/>
                  </a:lnTo>
                  <a:lnTo>
                    <a:pt x="123" y="151"/>
                  </a:lnTo>
                  <a:lnTo>
                    <a:pt x="118" y="156"/>
                  </a:lnTo>
                  <a:lnTo>
                    <a:pt x="109" y="145"/>
                  </a:lnTo>
                  <a:lnTo>
                    <a:pt x="103" y="134"/>
                  </a:lnTo>
                  <a:lnTo>
                    <a:pt x="99" y="124"/>
                  </a:lnTo>
                  <a:lnTo>
                    <a:pt x="98" y="112"/>
                  </a:lnTo>
                  <a:lnTo>
                    <a:pt x="95" y="129"/>
                  </a:lnTo>
                  <a:lnTo>
                    <a:pt x="95" y="145"/>
                  </a:lnTo>
                  <a:lnTo>
                    <a:pt x="98" y="159"/>
                  </a:lnTo>
                  <a:lnTo>
                    <a:pt x="103" y="171"/>
                  </a:lnTo>
                  <a:lnTo>
                    <a:pt x="99" y="175"/>
                  </a:lnTo>
                  <a:lnTo>
                    <a:pt x="95" y="180"/>
                  </a:lnTo>
                  <a:lnTo>
                    <a:pt x="90" y="186"/>
                  </a:lnTo>
                  <a:lnTo>
                    <a:pt x="84" y="190"/>
                  </a:lnTo>
                  <a:lnTo>
                    <a:pt x="79" y="195"/>
                  </a:lnTo>
                  <a:lnTo>
                    <a:pt x="73" y="200"/>
                  </a:lnTo>
                  <a:lnTo>
                    <a:pt x="68" y="203"/>
                  </a:lnTo>
                  <a:lnTo>
                    <a:pt x="64" y="207"/>
                  </a:lnTo>
                  <a:lnTo>
                    <a:pt x="59" y="196"/>
                  </a:lnTo>
                  <a:lnTo>
                    <a:pt x="53" y="184"/>
                  </a:lnTo>
                  <a:lnTo>
                    <a:pt x="49" y="171"/>
                  </a:lnTo>
                  <a:lnTo>
                    <a:pt x="45" y="160"/>
                  </a:lnTo>
                  <a:lnTo>
                    <a:pt x="44" y="171"/>
                  </a:lnTo>
                  <a:lnTo>
                    <a:pt x="44" y="184"/>
                  </a:lnTo>
                  <a:lnTo>
                    <a:pt x="45" y="199"/>
                  </a:lnTo>
                  <a:lnTo>
                    <a:pt x="49" y="211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59" name="Line 11"/>
            <p:cNvSpPr/>
            <p:nvPr/>
          </p:nvSpPr>
          <p:spPr>
            <a:xfrm>
              <a:off x="1691" y="993"/>
              <a:ext cx="238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60" name="Oval 12"/>
            <p:cNvSpPr/>
            <p:nvPr/>
          </p:nvSpPr>
          <p:spPr>
            <a:xfrm>
              <a:off x="1311" y="661"/>
              <a:ext cx="420" cy="381"/>
            </a:xfrm>
            <a:prstGeom prst="ellipse">
              <a:avLst/>
            </a:prstGeom>
            <a:solidFill>
              <a:srgbClr val="FFFFFF"/>
            </a:solidFill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eaLnBrk="1" hangingPunct="1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9261" name="Rectangle 13"/>
            <p:cNvSpPr/>
            <p:nvPr/>
          </p:nvSpPr>
          <p:spPr>
            <a:xfrm>
              <a:off x="1519" y="853"/>
              <a:ext cx="420" cy="381"/>
            </a:xfrm>
            <a:prstGeom prst="rect">
              <a:avLst/>
            </a:prstGeom>
            <a:solidFill>
              <a:srgbClr val="FFFFFF"/>
            </a:solidFill>
            <a:ln w="38100" cap="flat" cmpd="dbl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eaLnBrk="1" hangingPunct="1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9262" name="Line 14"/>
            <p:cNvSpPr/>
            <p:nvPr/>
          </p:nvSpPr>
          <p:spPr>
            <a:xfrm>
              <a:off x="1801" y="764"/>
              <a:ext cx="1400" cy="0"/>
            </a:xfrm>
            <a:prstGeom prst="line">
              <a:avLst/>
            </a:prstGeom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63" name="Line 15"/>
            <p:cNvSpPr/>
            <p:nvPr/>
          </p:nvSpPr>
          <p:spPr>
            <a:xfrm flipH="1">
              <a:off x="1412" y="1115"/>
              <a:ext cx="2" cy="1381"/>
            </a:xfrm>
            <a:prstGeom prst="line">
              <a:avLst/>
            </a:prstGeom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9222" name="Group 16"/>
          <p:cNvGrpSpPr/>
          <p:nvPr/>
        </p:nvGrpSpPr>
        <p:grpSpPr>
          <a:xfrm>
            <a:off x="0" y="0"/>
            <a:ext cx="1752600" cy="1165225"/>
            <a:chOff x="1311" y="661"/>
            <a:chExt cx="2760" cy="1835"/>
          </a:xfrm>
        </p:grpSpPr>
        <p:sp>
          <p:nvSpPr>
            <p:cNvPr id="9246" name="Freeform 17"/>
            <p:cNvSpPr/>
            <p:nvPr/>
          </p:nvSpPr>
          <p:spPr>
            <a:xfrm flipV="1">
              <a:off x="1871" y="1231"/>
              <a:ext cx="1133" cy="324"/>
            </a:xfrm>
            <a:custGeom>
              <a:avLst/>
              <a:gdLst/>
              <a:ahLst/>
              <a:cxnLst>
                <a:cxn ang="0">
                  <a:pos x="331" y="4"/>
                </a:cxn>
                <a:cxn ang="0">
                  <a:pos x="225" y="3"/>
                </a:cxn>
                <a:cxn ang="0">
                  <a:pos x="132" y="21"/>
                </a:cxn>
                <a:cxn ang="0">
                  <a:pos x="55" y="59"/>
                </a:cxn>
                <a:cxn ang="0">
                  <a:pos x="10" y="109"/>
                </a:cxn>
                <a:cxn ang="0">
                  <a:pos x="7" y="181"/>
                </a:cxn>
                <a:cxn ang="0">
                  <a:pos x="78" y="254"/>
                </a:cxn>
                <a:cxn ang="0">
                  <a:pos x="174" y="286"/>
                </a:cxn>
                <a:cxn ang="0">
                  <a:pos x="210" y="305"/>
                </a:cxn>
                <a:cxn ang="0">
                  <a:pos x="242" y="316"/>
                </a:cxn>
                <a:cxn ang="0">
                  <a:pos x="291" y="324"/>
                </a:cxn>
                <a:cxn ang="0">
                  <a:pos x="254" y="301"/>
                </a:cxn>
                <a:cxn ang="0">
                  <a:pos x="279" y="294"/>
                </a:cxn>
                <a:cxn ang="0">
                  <a:pos x="334" y="289"/>
                </a:cxn>
                <a:cxn ang="0">
                  <a:pos x="398" y="274"/>
                </a:cxn>
                <a:cxn ang="0">
                  <a:pos x="466" y="254"/>
                </a:cxn>
                <a:cxn ang="0">
                  <a:pos x="526" y="231"/>
                </a:cxn>
                <a:cxn ang="0">
                  <a:pos x="575" y="209"/>
                </a:cxn>
                <a:cxn ang="0">
                  <a:pos x="623" y="184"/>
                </a:cxn>
                <a:cxn ang="0">
                  <a:pos x="676" y="156"/>
                </a:cxn>
                <a:cxn ang="0">
                  <a:pos x="732" y="130"/>
                </a:cxn>
                <a:cxn ang="0">
                  <a:pos x="795" y="110"/>
                </a:cxn>
                <a:cxn ang="0">
                  <a:pos x="861" y="96"/>
                </a:cxn>
                <a:cxn ang="0">
                  <a:pos x="890" y="115"/>
                </a:cxn>
                <a:cxn ang="0">
                  <a:pos x="932" y="125"/>
                </a:cxn>
                <a:cxn ang="0">
                  <a:pos x="949" y="120"/>
                </a:cxn>
                <a:cxn ang="0">
                  <a:pos x="913" y="106"/>
                </a:cxn>
                <a:cxn ang="0">
                  <a:pos x="908" y="90"/>
                </a:cxn>
                <a:cxn ang="0">
                  <a:pos x="975" y="76"/>
                </a:cxn>
                <a:cxn ang="0">
                  <a:pos x="1060" y="83"/>
                </a:cxn>
                <a:cxn ang="0">
                  <a:pos x="1133" y="104"/>
                </a:cxn>
                <a:cxn ang="0">
                  <a:pos x="1090" y="81"/>
                </a:cxn>
                <a:cxn ang="0">
                  <a:pos x="1038" y="68"/>
                </a:cxn>
                <a:cxn ang="0">
                  <a:pos x="975" y="64"/>
                </a:cxn>
                <a:cxn ang="0">
                  <a:pos x="911" y="66"/>
                </a:cxn>
                <a:cxn ang="0">
                  <a:pos x="849" y="74"/>
                </a:cxn>
                <a:cxn ang="0">
                  <a:pos x="791" y="84"/>
                </a:cxn>
                <a:cxn ang="0">
                  <a:pos x="736" y="100"/>
                </a:cxn>
                <a:cxn ang="0">
                  <a:pos x="688" y="119"/>
                </a:cxn>
                <a:cxn ang="0">
                  <a:pos x="645" y="139"/>
                </a:cxn>
                <a:cxn ang="0">
                  <a:pos x="585" y="169"/>
                </a:cxn>
                <a:cxn ang="0">
                  <a:pos x="514" y="205"/>
                </a:cxn>
                <a:cxn ang="0">
                  <a:pos x="490" y="189"/>
                </a:cxn>
                <a:cxn ang="0">
                  <a:pos x="479" y="184"/>
                </a:cxn>
                <a:cxn ang="0">
                  <a:pos x="459" y="205"/>
                </a:cxn>
                <a:cxn ang="0">
                  <a:pos x="453" y="228"/>
                </a:cxn>
                <a:cxn ang="0">
                  <a:pos x="369" y="256"/>
                </a:cxn>
                <a:cxn ang="0">
                  <a:pos x="280" y="269"/>
                </a:cxn>
                <a:cxn ang="0">
                  <a:pos x="196" y="265"/>
                </a:cxn>
                <a:cxn ang="0">
                  <a:pos x="125" y="251"/>
                </a:cxn>
                <a:cxn ang="0">
                  <a:pos x="78" y="231"/>
                </a:cxn>
                <a:cxn ang="0">
                  <a:pos x="65" y="209"/>
                </a:cxn>
                <a:cxn ang="0">
                  <a:pos x="89" y="190"/>
                </a:cxn>
                <a:cxn ang="0">
                  <a:pos x="124" y="185"/>
                </a:cxn>
                <a:cxn ang="0">
                  <a:pos x="100" y="176"/>
                </a:cxn>
                <a:cxn ang="0">
                  <a:pos x="69" y="178"/>
                </a:cxn>
                <a:cxn ang="0">
                  <a:pos x="30" y="148"/>
                </a:cxn>
                <a:cxn ang="0">
                  <a:pos x="76" y="69"/>
                </a:cxn>
                <a:cxn ang="0">
                  <a:pos x="194" y="26"/>
                </a:cxn>
                <a:cxn ang="0">
                  <a:pos x="295" y="19"/>
                </a:cxn>
                <a:cxn ang="0">
                  <a:pos x="367" y="28"/>
                </a:cxn>
                <a:cxn ang="0">
                  <a:pos x="420" y="40"/>
                </a:cxn>
              </a:cxnLst>
              <a:pathLst>
                <a:path w="825" h="259">
                  <a:moveTo>
                    <a:pt x="291" y="16"/>
                  </a:moveTo>
                  <a:lnTo>
                    <a:pt x="266" y="8"/>
                  </a:lnTo>
                  <a:lnTo>
                    <a:pt x="241" y="3"/>
                  </a:lnTo>
                  <a:lnTo>
                    <a:pt x="214" y="1"/>
                  </a:lnTo>
                  <a:lnTo>
                    <a:pt x="189" y="0"/>
                  </a:lnTo>
                  <a:lnTo>
                    <a:pt x="164" y="2"/>
                  </a:lnTo>
                  <a:lnTo>
                    <a:pt x="141" y="6"/>
                  </a:lnTo>
                  <a:lnTo>
                    <a:pt x="118" y="10"/>
                  </a:lnTo>
                  <a:lnTo>
                    <a:pt x="96" y="17"/>
                  </a:lnTo>
                  <a:lnTo>
                    <a:pt x="75" y="25"/>
                  </a:lnTo>
                  <a:lnTo>
                    <a:pt x="57" y="36"/>
                  </a:lnTo>
                  <a:lnTo>
                    <a:pt x="40" y="47"/>
                  </a:lnTo>
                  <a:lnTo>
                    <a:pt x="27" y="59"/>
                  </a:lnTo>
                  <a:lnTo>
                    <a:pt x="15" y="73"/>
                  </a:lnTo>
                  <a:lnTo>
                    <a:pt x="7" y="87"/>
                  </a:lnTo>
                  <a:lnTo>
                    <a:pt x="2" y="102"/>
                  </a:lnTo>
                  <a:lnTo>
                    <a:pt x="0" y="117"/>
                  </a:lnTo>
                  <a:lnTo>
                    <a:pt x="5" y="145"/>
                  </a:lnTo>
                  <a:lnTo>
                    <a:pt x="17" y="170"/>
                  </a:lnTo>
                  <a:lnTo>
                    <a:pt x="35" y="188"/>
                  </a:lnTo>
                  <a:lnTo>
                    <a:pt x="57" y="203"/>
                  </a:lnTo>
                  <a:lnTo>
                    <a:pt x="81" y="215"/>
                  </a:lnTo>
                  <a:lnTo>
                    <a:pt x="104" y="223"/>
                  </a:lnTo>
                  <a:lnTo>
                    <a:pt x="127" y="229"/>
                  </a:lnTo>
                  <a:lnTo>
                    <a:pt x="145" y="233"/>
                  </a:lnTo>
                  <a:lnTo>
                    <a:pt x="149" y="239"/>
                  </a:lnTo>
                  <a:lnTo>
                    <a:pt x="153" y="244"/>
                  </a:lnTo>
                  <a:lnTo>
                    <a:pt x="159" y="247"/>
                  </a:lnTo>
                  <a:lnTo>
                    <a:pt x="167" y="250"/>
                  </a:lnTo>
                  <a:lnTo>
                    <a:pt x="176" y="253"/>
                  </a:lnTo>
                  <a:lnTo>
                    <a:pt x="187" y="255"/>
                  </a:lnTo>
                  <a:lnTo>
                    <a:pt x="198" y="257"/>
                  </a:lnTo>
                  <a:lnTo>
                    <a:pt x="212" y="259"/>
                  </a:lnTo>
                  <a:lnTo>
                    <a:pt x="203" y="254"/>
                  </a:lnTo>
                  <a:lnTo>
                    <a:pt x="194" y="248"/>
                  </a:lnTo>
                  <a:lnTo>
                    <a:pt x="185" y="241"/>
                  </a:lnTo>
                  <a:lnTo>
                    <a:pt x="182" y="234"/>
                  </a:lnTo>
                  <a:lnTo>
                    <a:pt x="191" y="235"/>
                  </a:lnTo>
                  <a:lnTo>
                    <a:pt x="203" y="235"/>
                  </a:lnTo>
                  <a:lnTo>
                    <a:pt x="215" y="235"/>
                  </a:lnTo>
                  <a:lnTo>
                    <a:pt x="229" y="233"/>
                  </a:lnTo>
                  <a:lnTo>
                    <a:pt x="243" y="231"/>
                  </a:lnTo>
                  <a:lnTo>
                    <a:pt x="259" y="227"/>
                  </a:lnTo>
                  <a:lnTo>
                    <a:pt x="274" y="224"/>
                  </a:lnTo>
                  <a:lnTo>
                    <a:pt x="290" y="219"/>
                  </a:lnTo>
                  <a:lnTo>
                    <a:pt x="306" y="215"/>
                  </a:lnTo>
                  <a:lnTo>
                    <a:pt x="322" y="209"/>
                  </a:lnTo>
                  <a:lnTo>
                    <a:pt x="339" y="203"/>
                  </a:lnTo>
                  <a:lnTo>
                    <a:pt x="355" y="197"/>
                  </a:lnTo>
                  <a:lnTo>
                    <a:pt x="368" y="192"/>
                  </a:lnTo>
                  <a:lnTo>
                    <a:pt x="383" y="185"/>
                  </a:lnTo>
                  <a:lnTo>
                    <a:pt x="396" y="179"/>
                  </a:lnTo>
                  <a:lnTo>
                    <a:pt x="408" y="173"/>
                  </a:lnTo>
                  <a:lnTo>
                    <a:pt x="419" y="167"/>
                  </a:lnTo>
                  <a:lnTo>
                    <a:pt x="429" y="160"/>
                  </a:lnTo>
                  <a:lnTo>
                    <a:pt x="442" y="153"/>
                  </a:lnTo>
                  <a:lnTo>
                    <a:pt x="454" y="147"/>
                  </a:lnTo>
                  <a:lnTo>
                    <a:pt x="466" y="138"/>
                  </a:lnTo>
                  <a:lnTo>
                    <a:pt x="479" y="132"/>
                  </a:lnTo>
                  <a:lnTo>
                    <a:pt x="492" y="125"/>
                  </a:lnTo>
                  <a:lnTo>
                    <a:pt x="505" y="118"/>
                  </a:lnTo>
                  <a:lnTo>
                    <a:pt x="519" y="111"/>
                  </a:lnTo>
                  <a:lnTo>
                    <a:pt x="533" y="104"/>
                  </a:lnTo>
                  <a:lnTo>
                    <a:pt x="548" y="98"/>
                  </a:lnTo>
                  <a:lnTo>
                    <a:pt x="563" y="92"/>
                  </a:lnTo>
                  <a:lnTo>
                    <a:pt x="579" y="88"/>
                  </a:lnTo>
                  <a:lnTo>
                    <a:pt x="594" y="83"/>
                  </a:lnTo>
                  <a:lnTo>
                    <a:pt x="611" y="80"/>
                  </a:lnTo>
                  <a:lnTo>
                    <a:pt x="627" y="77"/>
                  </a:lnTo>
                  <a:lnTo>
                    <a:pt x="633" y="82"/>
                  </a:lnTo>
                  <a:lnTo>
                    <a:pt x="640" y="88"/>
                  </a:lnTo>
                  <a:lnTo>
                    <a:pt x="648" y="92"/>
                  </a:lnTo>
                  <a:lnTo>
                    <a:pt x="658" y="97"/>
                  </a:lnTo>
                  <a:lnTo>
                    <a:pt x="668" y="99"/>
                  </a:lnTo>
                  <a:lnTo>
                    <a:pt x="679" y="100"/>
                  </a:lnTo>
                  <a:lnTo>
                    <a:pt x="691" y="99"/>
                  </a:lnTo>
                  <a:lnTo>
                    <a:pt x="702" y="96"/>
                  </a:lnTo>
                  <a:lnTo>
                    <a:pt x="691" y="96"/>
                  </a:lnTo>
                  <a:lnTo>
                    <a:pt x="680" y="93"/>
                  </a:lnTo>
                  <a:lnTo>
                    <a:pt x="671" y="90"/>
                  </a:lnTo>
                  <a:lnTo>
                    <a:pt x="665" y="85"/>
                  </a:lnTo>
                  <a:lnTo>
                    <a:pt x="661" y="81"/>
                  </a:lnTo>
                  <a:lnTo>
                    <a:pt x="660" y="76"/>
                  </a:lnTo>
                  <a:lnTo>
                    <a:pt x="661" y="72"/>
                  </a:lnTo>
                  <a:lnTo>
                    <a:pt x="667" y="69"/>
                  </a:lnTo>
                  <a:lnTo>
                    <a:pt x="688" y="65"/>
                  </a:lnTo>
                  <a:lnTo>
                    <a:pt x="710" y="61"/>
                  </a:lnTo>
                  <a:lnTo>
                    <a:pt x="732" y="61"/>
                  </a:lnTo>
                  <a:lnTo>
                    <a:pt x="753" y="62"/>
                  </a:lnTo>
                  <a:lnTo>
                    <a:pt x="772" y="66"/>
                  </a:lnTo>
                  <a:lnTo>
                    <a:pt x="792" y="70"/>
                  </a:lnTo>
                  <a:lnTo>
                    <a:pt x="809" y="76"/>
                  </a:lnTo>
                  <a:lnTo>
                    <a:pt x="825" y="83"/>
                  </a:lnTo>
                  <a:lnTo>
                    <a:pt x="821" y="76"/>
                  </a:lnTo>
                  <a:lnTo>
                    <a:pt x="807" y="70"/>
                  </a:lnTo>
                  <a:lnTo>
                    <a:pt x="794" y="65"/>
                  </a:lnTo>
                  <a:lnTo>
                    <a:pt x="782" y="60"/>
                  </a:lnTo>
                  <a:lnTo>
                    <a:pt x="769" y="57"/>
                  </a:lnTo>
                  <a:lnTo>
                    <a:pt x="756" y="54"/>
                  </a:lnTo>
                  <a:lnTo>
                    <a:pt x="741" y="52"/>
                  </a:lnTo>
                  <a:lnTo>
                    <a:pt x="726" y="51"/>
                  </a:lnTo>
                  <a:lnTo>
                    <a:pt x="710" y="51"/>
                  </a:lnTo>
                  <a:lnTo>
                    <a:pt x="694" y="51"/>
                  </a:lnTo>
                  <a:lnTo>
                    <a:pt x="679" y="52"/>
                  </a:lnTo>
                  <a:lnTo>
                    <a:pt x="663" y="53"/>
                  </a:lnTo>
                  <a:lnTo>
                    <a:pt x="648" y="54"/>
                  </a:lnTo>
                  <a:lnTo>
                    <a:pt x="633" y="57"/>
                  </a:lnTo>
                  <a:lnTo>
                    <a:pt x="618" y="59"/>
                  </a:lnTo>
                  <a:lnTo>
                    <a:pt x="603" y="61"/>
                  </a:lnTo>
                  <a:lnTo>
                    <a:pt x="589" y="63"/>
                  </a:lnTo>
                  <a:lnTo>
                    <a:pt x="576" y="67"/>
                  </a:lnTo>
                  <a:lnTo>
                    <a:pt x="562" y="70"/>
                  </a:lnTo>
                  <a:lnTo>
                    <a:pt x="549" y="75"/>
                  </a:lnTo>
                  <a:lnTo>
                    <a:pt x="536" y="80"/>
                  </a:lnTo>
                  <a:lnTo>
                    <a:pt x="524" y="84"/>
                  </a:lnTo>
                  <a:lnTo>
                    <a:pt x="512" y="89"/>
                  </a:lnTo>
                  <a:lnTo>
                    <a:pt x="501" y="95"/>
                  </a:lnTo>
                  <a:lnTo>
                    <a:pt x="489" y="100"/>
                  </a:lnTo>
                  <a:lnTo>
                    <a:pt x="480" y="105"/>
                  </a:lnTo>
                  <a:lnTo>
                    <a:pt x="470" y="111"/>
                  </a:lnTo>
                  <a:lnTo>
                    <a:pt x="457" y="118"/>
                  </a:lnTo>
                  <a:lnTo>
                    <a:pt x="442" y="126"/>
                  </a:lnTo>
                  <a:lnTo>
                    <a:pt x="426" y="135"/>
                  </a:lnTo>
                  <a:lnTo>
                    <a:pt x="410" y="144"/>
                  </a:lnTo>
                  <a:lnTo>
                    <a:pt x="393" y="153"/>
                  </a:lnTo>
                  <a:lnTo>
                    <a:pt x="374" y="164"/>
                  </a:lnTo>
                  <a:lnTo>
                    <a:pt x="358" y="167"/>
                  </a:lnTo>
                  <a:lnTo>
                    <a:pt x="353" y="162"/>
                  </a:lnTo>
                  <a:lnTo>
                    <a:pt x="357" y="151"/>
                  </a:lnTo>
                  <a:lnTo>
                    <a:pt x="365" y="138"/>
                  </a:lnTo>
                  <a:lnTo>
                    <a:pt x="357" y="142"/>
                  </a:lnTo>
                  <a:lnTo>
                    <a:pt x="349" y="147"/>
                  </a:lnTo>
                  <a:lnTo>
                    <a:pt x="343" y="151"/>
                  </a:lnTo>
                  <a:lnTo>
                    <a:pt x="337" y="158"/>
                  </a:lnTo>
                  <a:lnTo>
                    <a:pt x="334" y="164"/>
                  </a:lnTo>
                  <a:lnTo>
                    <a:pt x="332" y="171"/>
                  </a:lnTo>
                  <a:lnTo>
                    <a:pt x="330" y="177"/>
                  </a:lnTo>
                  <a:lnTo>
                    <a:pt x="330" y="182"/>
                  </a:lnTo>
                  <a:lnTo>
                    <a:pt x="311" y="192"/>
                  </a:lnTo>
                  <a:lnTo>
                    <a:pt x="290" y="200"/>
                  </a:lnTo>
                  <a:lnTo>
                    <a:pt x="269" y="205"/>
                  </a:lnTo>
                  <a:lnTo>
                    <a:pt x="248" y="210"/>
                  </a:lnTo>
                  <a:lnTo>
                    <a:pt x="226" y="212"/>
                  </a:lnTo>
                  <a:lnTo>
                    <a:pt x="204" y="215"/>
                  </a:lnTo>
                  <a:lnTo>
                    <a:pt x="183" y="215"/>
                  </a:lnTo>
                  <a:lnTo>
                    <a:pt x="162" y="214"/>
                  </a:lnTo>
                  <a:lnTo>
                    <a:pt x="143" y="212"/>
                  </a:lnTo>
                  <a:lnTo>
                    <a:pt x="124" y="209"/>
                  </a:lnTo>
                  <a:lnTo>
                    <a:pt x="107" y="205"/>
                  </a:lnTo>
                  <a:lnTo>
                    <a:pt x="91" y="201"/>
                  </a:lnTo>
                  <a:lnTo>
                    <a:pt x="77" y="196"/>
                  </a:lnTo>
                  <a:lnTo>
                    <a:pt x="66" y="190"/>
                  </a:lnTo>
                  <a:lnTo>
                    <a:pt x="57" y="185"/>
                  </a:lnTo>
                  <a:lnTo>
                    <a:pt x="50" y="179"/>
                  </a:lnTo>
                  <a:lnTo>
                    <a:pt x="47" y="173"/>
                  </a:lnTo>
                  <a:lnTo>
                    <a:pt x="47" y="167"/>
                  </a:lnTo>
                  <a:lnTo>
                    <a:pt x="51" y="162"/>
                  </a:lnTo>
                  <a:lnTo>
                    <a:pt x="57" y="156"/>
                  </a:lnTo>
                  <a:lnTo>
                    <a:pt x="65" y="152"/>
                  </a:lnTo>
                  <a:lnTo>
                    <a:pt x="73" y="149"/>
                  </a:lnTo>
                  <a:lnTo>
                    <a:pt x="82" y="148"/>
                  </a:lnTo>
                  <a:lnTo>
                    <a:pt x="90" y="148"/>
                  </a:lnTo>
                  <a:lnTo>
                    <a:pt x="84" y="144"/>
                  </a:lnTo>
                  <a:lnTo>
                    <a:pt x="78" y="142"/>
                  </a:lnTo>
                  <a:lnTo>
                    <a:pt x="73" y="141"/>
                  </a:lnTo>
                  <a:lnTo>
                    <a:pt x="66" y="141"/>
                  </a:lnTo>
                  <a:lnTo>
                    <a:pt x="58" y="141"/>
                  </a:lnTo>
                  <a:lnTo>
                    <a:pt x="50" y="142"/>
                  </a:lnTo>
                  <a:lnTo>
                    <a:pt x="39" y="143"/>
                  </a:lnTo>
                  <a:lnTo>
                    <a:pt x="28" y="143"/>
                  </a:lnTo>
                  <a:lnTo>
                    <a:pt x="22" y="118"/>
                  </a:lnTo>
                  <a:lnTo>
                    <a:pt x="25" y="93"/>
                  </a:lnTo>
                  <a:lnTo>
                    <a:pt x="37" y="74"/>
                  </a:lnTo>
                  <a:lnTo>
                    <a:pt x="55" y="55"/>
                  </a:lnTo>
                  <a:lnTo>
                    <a:pt x="80" y="40"/>
                  </a:lnTo>
                  <a:lnTo>
                    <a:pt x="108" y="29"/>
                  </a:lnTo>
                  <a:lnTo>
                    <a:pt x="141" y="21"/>
                  </a:lnTo>
                  <a:lnTo>
                    <a:pt x="175" y="16"/>
                  </a:lnTo>
                  <a:lnTo>
                    <a:pt x="196" y="15"/>
                  </a:lnTo>
                  <a:lnTo>
                    <a:pt x="215" y="15"/>
                  </a:lnTo>
                  <a:lnTo>
                    <a:pt x="234" y="17"/>
                  </a:lnTo>
                  <a:lnTo>
                    <a:pt x="251" y="18"/>
                  </a:lnTo>
                  <a:lnTo>
                    <a:pt x="267" y="22"/>
                  </a:lnTo>
                  <a:lnTo>
                    <a:pt x="282" y="25"/>
                  </a:lnTo>
                  <a:lnTo>
                    <a:pt x="295" y="29"/>
                  </a:lnTo>
                  <a:lnTo>
                    <a:pt x="306" y="32"/>
                  </a:lnTo>
                  <a:lnTo>
                    <a:pt x="291" y="16"/>
                  </a:lnTo>
                  <a:close/>
                </a:path>
              </a:pathLst>
            </a:custGeom>
            <a:solidFill>
              <a:srgbClr val="4F261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47" name="Freeform 18"/>
            <p:cNvSpPr/>
            <p:nvPr/>
          </p:nvSpPr>
          <p:spPr>
            <a:xfrm flipV="1">
              <a:off x="2520" y="1134"/>
              <a:ext cx="319" cy="292"/>
            </a:xfrm>
            <a:custGeom>
              <a:avLst/>
              <a:gdLst/>
              <a:ahLst/>
              <a:cxnLst>
                <a:cxn ang="0">
                  <a:pos x="115" y="15"/>
                </a:cxn>
                <a:cxn ang="0">
                  <a:pos x="165" y="0"/>
                </a:cxn>
                <a:cxn ang="0">
                  <a:pos x="230" y="17"/>
                </a:cxn>
                <a:cxn ang="0">
                  <a:pos x="196" y="22"/>
                </a:cxn>
                <a:cxn ang="0">
                  <a:pos x="222" y="39"/>
                </a:cxn>
                <a:cxn ang="0">
                  <a:pos x="271" y="66"/>
                </a:cxn>
                <a:cxn ang="0">
                  <a:pos x="299" y="99"/>
                </a:cxn>
                <a:cxn ang="0">
                  <a:pos x="263" y="99"/>
                </a:cxn>
                <a:cxn ang="0">
                  <a:pos x="282" y="117"/>
                </a:cxn>
                <a:cxn ang="0">
                  <a:pos x="309" y="155"/>
                </a:cxn>
                <a:cxn ang="0">
                  <a:pos x="319" y="188"/>
                </a:cxn>
                <a:cxn ang="0">
                  <a:pos x="285" y="180"/>
                </a:cxn>
                <a:cxn ang="0">
                  <a:pos x="277" y="206"/>
                </a:cxn>
                <a:cxn ang="0">
                  <a:pos x="258" y="256"/>
                </a:cxn>
                <a:cxn ang="0">
                  <a:pos x="228" y="292"/>
                </a:cxn>
                <a:cxn ang="0">
                  <a:pos x="221" y="258"/>
                </a:cxn>
                <a:cxn ang="0">
                  <a:pos x="188" y="233"/>
                </a:cxn>
                <a:cxn ang="0">
                  <a:pos x="169" y="221"/>
                </a:cxn>
                <a:cxn ang="0">
                  <a:pos x="169" y="247"/>
                </a:cxn>
                <a:cxn ang="0">
                  <a:pos x="142" y="235"/>
                </a:cxn>
                <a:cxn ang="0">
                  <a:pos x="116" y="215"/>
                </a:cxn>
                <a:cxn ang="0">
                  <a:pos x="104" y="200"/>
                </a:cxn>
                <a:cxn ang="0">
                  <a:pos x="95" y="216"/>
                </a:cxn>
                <a:cxn ang="0">
                  <a:pos x="68" y="196"/>
                </a:cxn>
                <a:cxn ang="0">
                  <a:pos x="42" y="165"/>
                </a:cxn>
                <a:cxn ang="0">
                  <a:pos x="29" y="146"/>
                </a:cxn>
                <a:cxn ang="0">
                  <a:pos x="16" y="165"/>
                </a:cxn>
                <a:cxn ang="0">
                  <a:pos x="0" y="95"/>
                </a:cxn>
                <a:cxn ang="0">
                  <a:pos x="34" y="42"/>
                </a:cxn>
                <a:cxn ang="0">
                  <a:pos x="80" y="56"/>
                </a:cxn>
                <a:cxn ang="0">
                  <a:pos x="70" y="119"/>
                </a:cxn>
                <a:cxn ang="0">
                  <a:pos x="93" y="70"/>
                </a:cxn>
                <a:cxn ang="0">
                  <a:pos x="138" y="87"/>
                </a:cxn>
                <a:cxn ang="0">
                  <a:pos x="146" y="115"/>
                </a:cxn>
                <a:cxn ang="0">
                  <a:pos x="134" y="162"/>
                </a:cxn>
                <a:cxn ang="0">
                  <a:pos x="153" y="132"/>
                </a:cxn>
                <a:cxn ang="0">
                  <a:pos x="180" y="142"/>
                </a:cxn>
                <a:cxn ang="0">
                  <a:pos x="204" y="172"/>
                </a:cxn>
                <a:cxn ang="0">
                  <a:pos x="222" y="208"/>
                </a:cxn>
                <a:cxn ang="0">
                  <a:pos x="211" y="165"/>
                </a:cxn>
                <a:cxn ang="0">
                  <a:pos x="222" y="152"/>
                </a:cxn>
                <a:cxn ang="0">
                  <a:pos x="239" y="151"/>
                </a:cxn>
                <a:cxn ang="0">
                  <a:pos x="217" y="135"/>
                </a:cxn>
                <a:cxn ang="0">
                  <a:pos x="196" y="130"/>
                </a:cxn>
                <a:cxn ang="0">
                  <a:pos x="177" y="102"/>
                </a:cxn>
                <a:cxn ang="0">
                  <a:pos x="170" y="85"/>
                </a:cxn>
                <a:cxn ang="0">
                  <a:pos x="194" y="79"/>
                </a:cxn>
                <a:cxn ang="0">
                  <a:pos x="215" y="85"/>
                </a:cxn>
                <a:cxn ang="0">
                  <a:pos x="209" y="76"/>
                </a:cxn>
                <a:cxn ang="0">
                  <a:pos x="180" y="59"/>
                </a:cxn>
                <a:cxn ang="0">
                  <a:pos x="149" y="62"/>
                </a:cxn>
                <a:cxn ang="0">
                  <a:pos x="128" y="50"/>
                </a:cxn>
                <a:cxn ang="0">
                  <a:pos x="108" y="37"/>
                </a:cxn>
              </a:cxnLst>
              <a:pathLst>
                <a:path w="234" h="234">
                  <a:moveTo>
                    <a:pt x="73" y="25"/>
                  </a:moveTo>
                  <a:lnTo>
                    <a:pt x="77" y="19"/>
                  </a:lnTo>
                  <a:lnTo>
                    <a:pt x="84" y="12"/>
                  </a:lnTo>
                  <a:lnTo>
                    <a:pt x="94" y="7"/>
                  </a:lnTo>
                  <a:lnTo>
                    <a:pt x="107" y="2"/>
                  </a:lnTo>
                  <a:lnTo>
                    <a:pt x="121" y="0"/>
                  </a:lnTo>
                  <a:lnTo>
                    <a:pt x="136" y="1"/>
                  </a:lnTo>
                  <a:lnTo>
                    <a:pt x="152" y="4"/>
                  </a:lnTo>
                  <a:lnTo>
                    <a:pt x="169" y="14"/>
                  </a:lnTo>
                  <a:lnTo>
                    <a:pt x="160" y="15"/>
                  </a:lnTo>
                  <a:lnTo>
                    <a:pt x="152" y="16"/>
                  </a:lnTo>
                  <a:lnTo>
                    <a:pt x="144" y="18"/>
                  </a:lnTo>
                  <a:lnTo>
                    <a:pt x="136" y="22"/>
                  </a:lnTo>
                  <a:lnTo>
                    <a:pt x="150" y="26"/>
                  </a:lnTo>
                  <a:lnTo>
                    <a:pt x="163" y="31"/>
                  </a:lnTo>
                  <a:lnTo>
                    <a:pt x="177" y="38"/>
                  </a:lnTo>
                  <a:lnTo>
                    <a:pt x="189" y="45"/>
                  </a:lnTo>
                  <a:lnTo>
                    <a:pt x="199" y="53"/>
                  </a:lnTo>
                  <a:lnTo>
                    <a:pt x="208" y="62"/>
                  </a:lnTo>
                  <a:lnTo>
                    <a:pt x="215" y="70"/>
                  </a:lnTo>
                  <a:lnTo>
                    <a:pt x="219" y="79"/>
                  </a:lnTo>
                  <a:lnTo>
                    <a:pt x="211" y="79"/>
                  </a:lnTo>
                  <a:lnTo>
                    <a:pt x="203" y="80"/>
                  </a:lnTo>
                  <a:lnTo>
                    <a:pt x="193" y="79"/>
                  </a:lnTo>
                  <a:lnTo>
                    <a:pt x="186" y="78"/>
                  </a:lnTo>
                  <a:lnTo>
                    <a:pt x="197" y="85"/>
                  </a:lnTo>
                  <a:lnTo>
                    <a:pt x="207" y="94"/>
                  </a:lnTo>
                  <a:lnTo>
                    <a:pt x="215" y="105"/>
                  </a:lnTo>
                  <a:lnTo>
                    <a:pt x="222" y="114"/>
                  </a:lnTo>
                  <a:lnTo>
                    <a:pt x="227" y="124"/>
                  </a:lnTo>
                  <a:lnTo>
                    <a:pt x="231" y="135"/>
                  </a:lnTo>
                  <a:lnTo>
                    <a:pt x="234" y="144"/>
                  </a:lnTo>
                  <a:lnTo>
                    <a:pt x="234" y="151"/>
                  </a:lnTo>
                  <a:lnTo>
                    <a:pt x="224" y="149"/>
                  </a:lnTo>
                  <a:lnTo>
                    <a:pt x="216" y="146"/>
                  </a:lnTo>
                  <a:lnTo>
                    <a:pt x="209" y="144"/>
                  </a:lnTo>
                  <a:lnTo>
                    <a:pt x="203" y="141"/>
                  </a:lnTo>
                  <a:lnTo>
                    <a:pt x="204" y="152"/>
                  </a:lnTo>
                  <a:lnTo>
                    <a:pt x="203" y="165"/>
                  </a:lnTo>
                  <a:lnTo>
                    <a:pt x="199" y="177"/>
                  </a:lnTo>
                  <a:lnTo>
                    <a:pt x="195" y="191"/>
                  </a:lnTo>
                  <a:lnTo>
                    <a:pt x="189" y="205"/>
                  </a:lnTo>
                  <a:lnTo>
                    <a:pt x="182" y="217"/>
                  </a:lnTo>
                  <a:lnTo>
                    <a:pt x="174" y="227"/>
                  </a:lnTo>
                  <a:lnTo>
                    <a:pt x="167" y="234"/>
                  </a:lnTo>
                  <a:lnTo>
                    <a:pt x="170" y="224"/>
                  </a:lnTo>
                  <a:lnTo>
                    <a:pt x="168" y="216"/>
                  </a:lnTo>
                  <a:lnTo>
                    <a:pt x="162" y="207"/>
                  </a:lnTo>
                  <a:lnTo>
                    <a:pt x="155" y="201"/>
                  </a:lnTo>
                  <a:lnTo>
                    <a:pt x="147" y="194"/>
                  </a:lnTo>
                  <a:lnTo>
                    <a:pt x="138" y="187"/>
                  </a:lnTo>
                  <a:lnTo>
                    <a:pt x="131" y="180"/>
                  </a:lnTo>
                  <a:lnTo>
                    <a:pt x="127" y="172"/>
                  </a:lnTo>
                  <a:lnTo>
                    <a:pt x="124" y="177"/>
                  </a:lnTo>
                  <a:lnTo>
                    <a:pt x="123" y="183"/>
                  </a:lnTo>
                  <a:lnTo>
                    <a:pt x="123" y="190"/>
                  </a:lnTo>
                  <a:lnTo>
                    <a:pt x="124" y="198"/>
                  </a:lnTo>
                  <a:lnTo>
                    <a:pt x="117" y="195"/>
                  </a:lnTo>
                  <a:lnTo>
                    <a:pt x="111" y="191"/>
                  </a:lnTo>
                  <a:lnTo>
                    <a:pt x="104" y="188"/>
                  </a:lnTo>
                  <a:lnTo>
                    <a:pt x="97" y="183"/>
                  </a:lnTo>
                  <a:lnTo>
                    <a:pt x="90" y="179"/>
                  </a:lnTo>
                  <a:lnTo>
                    <a:pt x="85" y="172"/>
                  </a:lnTo>
                  <a:lnTo>
                    <a:pt x="82" y="165"/>
                  </a:lnTo>
                  <a:lnTo>
                    <a:pt x="79" y="156"/>
                  </a:lnTo>
                  <a:lnTo>
                    <a:pt x="76" y="160"/>
                  </a:lnTo>
                  <a:lnTo>
                    <a:pt x="74" y="165"/>
                  </a:lnTo>
                  <a:lnTo>
                    <a:pt x="71" y="169"/>
                  </a:lnTo>
                  <a:lnTo>
                    <a:pt x="70" y="173"/>
                  </a:lnTo>
                  <a:lnTo>
                    <a:pt x="63" y="168"/>
                  </a:lnTo>
                  <a:lnTo>
                    <a:pt x="56" y="164"/>
                  </a:lnTo>
                  <a:lnTo>
                    <a:pt x="50" y="157"/>
                  </a:lnTo>
                  <a:lnTo>
                    <a:pt x="41" y="150"/>
                  </a:lnTo>
                  <a:lnTo>
                    <a:pt x="36" y="142"/>
                  </a:lnTo>
                  <a:lnTo>
                    <a:pt x="31" y="132"/>
                  </a:lnTo>
                  <a:lnTo>
                    <a:pt x="28" y="122"/>
                  </a:lnTo>
                  <a:lnTo>
                    <a:pt x="26" y="111"/>
                  </a:lnTo>
                  <a:lnTo>
                    <a:pt x="21" y="117"/>
                  </a:lnTo>
                  <a:lnTo>
                    <a:pt x="16" y="123"/>
                  </a:lnTo>
                  <a:lnTo>
                    <a:pt x="13" y="129"/>
                  </a:lnTo>
                  <a:lnTo>
                    <a:pt x="12" y="132"/>
                  </a:lnTo>
                  <a:lnTo>
                    <a:pt x="5" y="115"/>
                  </a:lnTo>
                  <a:lnTo>
                    <a:pt x="0" y="95"/>
                  </a:lnTo>
                  <a:lnTo>
                    <a:pt x="0" y="76"/>
                  </a:lnTo>
                  <a:lnTo>
                    <a:pt x="3" y="59"/>
                  </a:lnTo>
                  <a:lnTo>
                    <a:pt x="13" y="44"/>
                  </a:lnTo>
                  <a:lnTo>
                    <a:pt x="25" y="34"/>
                  </a:lnTo>
                  <a:lnTo>
                    <a:pt x="44" y="31"/>
                  </a:lnTo>
                  <a:lnTo>
                    <a:pt x="68" y="37"/>
                  </a:lnTo>
                  <a:lnTo>
                    <a:pt x="59" y="45"/>
                  </a:lnTo>
                  <a:lnTo>
                    <a:pt x="50" y="60"/>
                  </a:lnTo>
                  <a:lnTo>
                    <a:pt x="45" y="77"/>
                  </a:lnTo>
                  <a:lnTo>
                    <a:pt x="51" y="95"/>
                  </a:lnTo>
                  <a:lnTo>
                    <a:pt x="54" y="82"/>
                  </a:lnTo>
                  <a:lnTo>
                    <a:pt x="59" y="67"/>
                  </a:lnTo>
                  <a:lnTo>
                    <a:pt x="68" y="56"/>
                  </a:lnTo>
                  <a:lnTo>
                    <a:pt x="84" y="53"/>
                  </a:lnTo>
                  <a:lnTo>
                    <a:pt x="93" y="62"/>
                  </a:lnTo>
                  <a:lnTo>
                    <a:pt x="101" y="70"/>
                  </a:lnTo>
                  <a:lnTo>
                    <a:pt x="109" y="78"/>
                  </a:lnTo>
                  <a:lnTo>
                    <a:pt x="114" y="86"/>
                  </a:lnTo>
                  <a:lnTo>
                    <a:pt x="107" y="92"/>
                  </a:lnTo>
                  <a:lnTo>
                    <a:pt x="101" y="100"/>
                  </a:lnTo>
                  <a:lnTo>
                    <a:pt x="98" y="113"/>
                  </a:lnTo>
                  <a:lnTo>
                    <a:pt x="98" y="130"/>
                  </a:lnTo>
                  <a:lnTo>
                    <a:pt x="102" y="120"/>
                  </a:lnTo>
                  <a:lnTo>
                    <a:pt x="107" y="112"/>
                  </a:lnTo>
                  <a:lnTo>
                    <a:pt x="112" y="106"/>
                  </a:lnTo>
                  <a:lnTo>
                    <a:pt x="117" y="104"/>
                  </a:lnTo>
                  <a:lnTo>
                    <a:pt x="125" y="108"/>
                  </a:lnTo>
                  <a:lnTo>
                    <a:pt x="132" y="114"/>
                  </a:lnTo>
                  <a:lnTo>
                    <a:pt x="138" y="122"/>
                  </a:lnTo>
                  <a:lnTo>
                    <a:pt x="144" y="130"/>
                  </a:lnTo>
                  <a:lnTo>
                    <a:pt x="150" y="138"/>
                  </a:lnTo>
                  <a:lnTo>
                    <a:pt x="154" y="147"/>
                  </a:lnTo>
                  <a:lnTo>
                    <a:pt x="159" y="158"/>
                  </a:lnTo>
                  <a:lnTo>
                    <a:pt x="163" y="167"/>
                  </a:lnTo>
                  <a:lnTo>
                    <a:pt x="161" y="152"/>
                  </a:lnTo>
                  <a:lnTo>
                    <a:pt x="159" y="141"/>
                  </a:lnTo>
                  <a:lnTo>
                    <a:pt x="155" y="132"/>
                  </a:lnTo>
                  <a:lnTo>
                    <a:pt x="152" y="124"/>
                  </a:lnTo>
                  <a:lnTo>
                    <a:pt x="157" y="121"/>
                  </a:lnTo>
                  <a:lnTo>
                    <a:pt x="163" y="122"/>
                  </a:lnTo>
                  <a:lnTo>
                    <a:pt x="170" y="126"/>
                  </a:lnTo>
                  <a:lnTo>
                    <a:pt x="178" y="128"/>
                  </a:lnTo>
                  <a:lnTo>
                    <a:pt x="175" y="121"/>
                  </a:lnTo>
                  <a:lnTo>
                    <a:pt x="170" y="115"/>
                  </a:lnTo>
                  <a:lnTo>
                    <a:pt x="165" y="112"/>
                  </a:lnTo>
                  <a:lnTo>
                    <a:pt x="159" y="108"/>
                  </a:lnTo>
                  <a:lnTo>
                    <a:pt x="153" y="107"/>
                  </a:lnTo>
                  <a:lnTo>
                    <a:pt x="147" y="105"/>
                  </a:lnTo>
                  <a:lnTo>
                    <a:pt x="144" y="104"/>
                  </a:lnTo>
                  <a:lnTo>
                    <a:pt x="140" y="102"/>
                  </a:lnTo>
                  <a:lnTo>
                    <a:pt x="136" y="92"/>
                  </a:lnTo>
                  <a:lnTo>
                    <a:pt x="130" y="82"/>
                  </a:lnTo>
                  <a:lnTo>
                    <a:pt x="125" y="75"/>
                  </a:lnTo>
                  <a:lnTo>
                    <a:pt x="123" y="71"/>
                  </a:lnTo>
                  <a:lnTo>
                    <a:pt x="125" y="68"/>
                  </a:lnTo>
                  <a:lnTo>
                    <a:pt x="130" y="65"/>
                  </a:lnTo>
                  <a:lnTo>
                    <a:pt x="136" y="63"/>
                  </a:lnTo>
                  <a:lnTo>
                    <a:pt x="142" y="63"/>
                  </a:lnTo>
                  <a:lnTo>
                    <a:pt x="147" y="63"/>
                  </a:lnTo>
                  <a:lnTo>
                    <a:pt x="153" y="65"/>
                  </a:lnTo>
                  <a:lnTo>
                    <a:pt x="158" y="68"/>
                  </a:lnTo>
                  <a:lnTo>
                    <a:pt x="161" y="72"/>
                  </a:lnTo>
                  <a:lnTo>
                    <a:pt x="158" y="67"/>
                  </a:lnTo>
                  <a:lnTo>
                    <a:pt x="153" y="61"/>
                  </a:lnTo>
                  <a:lnTo>
                    <a:pt x="147" y="55"/>
                  </a:lnTo>
                  <a:lnTo>
                    <a:pt x="140" y="50"/>
                  </a:lnTo>
                  <a:lnTo>
                    <a:pt x="132" y="47"/>
                  </a:lnTo>
                  <a:lnTo>
                    <a:pt x="124" y="46"/>
                  </a:lnTo>
                  <a:lnTo>
                    <a:pt x="117" y="47"/>
                  </a:lnTo>
                  <a:lnTo>
                    <a:pt x="109" y="50"/>
                  </a:lnTo>
                  <a:lnTo>
                    <a:pt x="105" y="47"/>
                  </a:lnTo>
                  <a:lnTo>
                    <a:pt x="99" y="44"/>
                  </a:lnTo>
                  <a:lnTo>
                    <a:pt x="94" y="40"/>
                  </a:lnTo>
                  <a:lnTo>
                    <a:pt x="89" y="37"/>
                  </a:lnTo>
                  <a:lnTo>
                    <a:pt x="84" y="33"/>
                  </a:lnTo>
                  <a:lnTo>
                    <a:pt x="79" y="30"/>
                  </a:lnTo>
                  <a:lnTo>
                    <a:pt x="75" y="27"/>
                  </a:lnTo>
                  <a:lnTo>
                    <a:pt x="73" y="25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48" name="Freeform 19"/>
            <p:cNvSpPr/>
            <p:nvPr/>
          </p:nvSpPr>
          <p:spPr>
            <a:xfrm flipV="1">
              <a:off x="2941" y="1161"/>
              <a:ext cx="330" cy="350"/>
            </a:xfrm>
            <a:custGeom>
              <a:avLst/>
              <a:gdLst/>
              <a:ahLst/>
              <a:cxnLst>
                <a:cxn ang="0">
                  <a:pos x="265" y="331"/>
                </a:cxn>
                <a:cxn ang="0">
                  <a:pos x="299" y="293"/>
                </a:cxn>
                <a:cxn ang="0">
                  <a:pos x="297" y="234"/>
                </a:cxn>
                <a:cxn ang="0">
                  <a:pos x="325" y="244"/>
                </a:cxn>
                <a:cxn ang="0">
                  <a:pos x="323" y="191"/>
                </a:cxn>
                <a:cxn ang="0">
                  <a:pos x="301" y="133"/>
                </a:cxn>
                <a:cxn ang="0">
                  <a:pos x="330" y="141"/>
                </a:cxn>
                <a:cxn ang="0">
                  <a:pos x="307" y="96"/>
                </a:cxn>
                <a:cxn ang="0">
                  <a:pos x="271" y="58"/>
                </a:cxn>
                <a:cxn ang="0">
                  <a:pos x="241" y="38"/>
                </a:cxn>
                <a:cxn ang="0">
                  <a:pos x="265" y="24"/>
                </a:cxn>
                <a:cxn ang="0">
                  <a:pos x="185" y="4"/>
                </a:cxn>
                <a:cxn ang="0">
                  <a:pos x="110" y="11"/>
                </a:cxn>
                <a:cxn ang="0">
                  <a:pos x="98" y="61"/>
                </a:cxn>
                <a:cxn ang="0">
                  <a:pos x="115" y="70"/>
                </a:cxn>
                <a:cxn ang="0">
                  <a:pos x="151" y="60"/>
                </a:cxn>
                <a:cxn ang="0">
                  <a:pos x="190" y="63"/>
                </a:cxn>
                <a:cxn ang="0">
                  <a:pos x="194" y="73"/>
                </a:cxn>
                <a:cxn ang="0">
                  <a:pos x="158" y="84"/>
                </a:cxn>
                <a:cxn ang="0">
                  <a:pos x="138" y="91"/>
                </a:cxn>
                <a:cxn ang="0">
                  <a:pos x="151" y="106"/>
                </a:cxn>
                <a:cxn ang="0">
                  <a:pos x="175" y="124"/>
                </a:cxn>
                <a:cxn ang="0">
                  <a:pos x="192" y="135"/>
                </a:cxn>
                <a:cxn ang="0">
                  <a:pos x="218" y="135"/>
                </a:cxn>
                <a:cxn ang="0">
                  <a:pos x="248" y="148"/>
                </a:cxn>
                <a:cxn ang="0">
                  <a:pos x="259" y="164"/>
                </a:cxn>
                <a:cxn ang="0">
                  <a:pos x="239" y="159"/>
                </a:cxn>
                <a:cxn ang="0">
                  <a:pos x="221" y="156"/>
                </a:cxn>
                <a:cxn ang="0">
                  <a:pos x="229" y="179"/>
                </a:cxn>
                <a:cxn ang="0">
                  <a:pos x="252" y="225"/>
                </a:cxn>
                <a:cxn ang="0">
                  <a:pos x="262" y="266"/>
                </a:cxn>
                <a:cxn ang="0">
                  <a:pos x="232" y="213"/>
                </a:cxn>
                <a:cxn ang="0">
                  <a:pos x="199" y="164"/>
                </a:cxn>
                <a:cxn ang="0">
                  <a:pos x="169" y="159"/>
                </a:cxn>
                <a:cxn ang="0">
                  <a:pos x="151" y="193"/>
                </a:cxn>
                <a:cxn ang="0">
                  <a:pos x="157" y="144"/>
                </a:cxn>
                <a:cxn ang="0">
                  <a:pos x="149" y="128"/>
                </a:cxn>
                <a:cxn ang="0">
                  <a:pos x="131" y="114"/>
                </a:cxn>
                <a:cxn ang="0">
                  <a:pos x="112" y="103"/>
                </a:cxn>
                <a:cxn ang="0">
                  <a:pos x="82" y="150"/>
                </a:cxn>
                <a:cxn ang="0">
                  <a:pos x="79" y="116"/>
                </a:cxn>
                <a:cxn ang="0">
                  <a:pos x="80" y="80"/>
                </a:cxn>
                <a:cxn ang="0">
                  <a:pos x="48" y="69"/>
                </a:cxn>
                <a:cxn ang="0">
                  <a:pos x="20" y="69"/>
                </a:cxn>
                <a:cxn ang="0">
                  <a:pos x="0" y="136"/>
                </a:cxn>
                <a:cxn ang="0">
                  <a:pos x="34" y="199"/>
                </a:cxn>
                <a:cxn ang="0">
                  <a:pos x="49" y="180"/>
                </a:cxn>
                <a:cxn ang="0">
                  <a:pos x="63" y="218"/>
                </a:cxn>
                <a:cxn ang="0">
                  <a:pos x="89" y="255"/>
                </a:cxn>
                <a:cxn ang="0">
                  <a:pos x="105" y="258"/>
                </a:cxn>
                <a:cxn ang="0">
                  <a:pos x="121" y="229"/>
                </a:cxn>
                <a:cxn ang="0">
                  <a:pos x="140" y="253"/>
                </a:cxn>
                <a:cxn ang="0">
                  <a:pos x="158" y="268"/>
                </a:cxn>
                <a:cxn ang="0">
                  <a:pos x="176" y="278"/>
                </a:cxn>
                <a:cxn ang="0">
                  <a:pos x="184" y="306"/>
                </a:cxn>
                <a:cxn ang="0">
                  <a:pos x="206" y="280"/>
                </a:cxn>
                <a:cxn ang="0">
                  <a:pos x="232" y="296"/>
                </a:cxn>
              </a:cxnLst>
              <a:pathLst>
                <a:path w="242" h="280">
                  <a:moveTo>
                    <a:pt x="169" y="280"/>
                  </a:moveTo>
                  <a:lnTo>
                    <a:pt x="182" y="273"/>
                  </a:lnTo>
                  <a:lnTo>
                    <a:pt x="194" y="265"/>
                  </a:lnTo>
                  <a:lnTo>
                    <a:pt x="204" y="256"/>
                  </a:lnTo>
                  <a:lnTo>
                    <a:pt x="213" y="245"/>
                  </a:lnTo>
                  <a:lnTo>
                    <a:pt x="219" y="234"/>
                  </a:lnTo>
                  <a:lnTo>
                    <a:pt x="222" y="220"/>
                  </a:lnTo>
                  <a:lnTo>
                    <a:pt x="222" y="204"/>
                  </a:lnTo>
                  <a:lnTo>
                    <a:pt x="218" y="187"/>
                  </a:lnTo>
                  <a:lnTo>
                    <a:pt x="227" y="189"/>
                  </a:lnTo>
                  <a:lnTo>
                    <a:pt x="234" y="191"/>
                  </a:lnTo>
                  <a:lnTo>
                    <a:pt x="238" y="195"/>
                  </a:lnTo>
                  <a:lnTo>
                    <a:pt x="242" y="199"/>
                  </a:lnTo>
                  <a:lnTo>
                    <a:pt x="242" y="177"/>
                  </a:lnTo>
                  <a:lnTo>
                    <a:pt x="237" y="153"/>
                  </a:lnTo>
                  <a:lnTo>
                    <a:pt x="228" y="129"/>
                  </a:lnTo>
                  <a:lnTo>
                    <a:pt x="212" y="108"/>
                  </a:lnTo>
                  <a:lnTo>
                    <a:pt x="221" y="106"/>
                  </a:lnTo>
                  <a:lnTo>
                    <a:pt x="229" y="106"/>
                  </a:lnTo>
                  <a:lnTo>
                    <a:pt x="236" y="108"/>
                  </a:lnTo>
                  <a:lnTo>
                    <a:pt x="242" y="113"/>
                  </a:lnTo>
                  <a:lnTo>
                    <a:pt x="236" y="101"/>
                  </a:lnTo>
                  <a:lnTo>
                    <a:pt x="231" y="88"/>
                  </a:lnTo>
                  <a:lnTo>
                    <a:pt x="225" y="77"/>
                  </a:lnTo>
                  <a:lnTo>
                    <a:pt x="218" y="65"/>
                  </a:lnTo>
                  <a:lnTo>
                    <a:pt x="210" y="55"/>
                  </a:lnTo>
                  <a:lnTo>
                    <a:pt x="199" y="46"/>
                  </a:lnTo>
                  <a:lnTo>
                    <a:pt x="188" y="39"/>
                  </a:lnTo>
                  <a:lnTo>
                    <a:pt x="173" y="34"/>
                  </a:lnTo>
                  <a:lnTo>
                    <a:pt x="177" y="30"/>
                  </a:lnTo>
                  <a:lnTo>
                    <a:pt x="183" y="25"/>
                  </a:lnTo>
                  <a:lnTo>
                    <a:pt x="189" y="22"/>
                  </a:lnTo>
                  <a:lnTo>
                    <a:pt x="194" y="19"/>
                  </a:lnTo>
                  <a:lnTo>
                    <a:pt x="177" y="13"/>
                  </a:lnTo>
                  <a:lnTo>
                    <a:pt x="157" y="8"/>
                  </a:lnTo>
                  <a:lnTo>
                    <a:pt x="136" y="3"/>
                  </a:lnTo>
                  <a:lnTo>
                    <a:pt x="115" y="0"/>
                  </a:lnTo>
                  <a:lnTo>
                    <a:pt x="97" y="1"/>
                  </a:lnTo>
                  <a:lnTo>
                    <a:pt x="81" y="9"/>
                  </a:lnTo>
                  <a:lnTo>
                    <a:pt x="70" y="23"/>
                  </a:lnTo>
                  <a:lnTo>
                    <a:pt x="67" y="47"/>
                  </a:lnTo>
                  <a:lnTo>
                    <a:pt x="72" y="49"/>
                  </a:lnTo>
                  <a:lnTo>
                    <a:pt x="76" y="52"/>
                  </a:lnTo>
                  <a:lnTo>
                    <a:pt x="81" y="53"/>
                  </a:lnTo>
                  <a:lnTo>
                    <a:pt x="84" y="56"/>
                  </a:lnTo>
                  <a:lnTo>
                    <a:pt x="92" y="52"/>
                  </a:lnTo>
                  <a:lnTo>
                    <a:pt x="101" y="49"/>
                  </a:lnTo>
                  <a:lnTo>
                    <a:pt x="111" y="48"/>
                  </a:lnTo>
                  <a:lnTo>
                    <a:pt x="121" y="47"/>
                  </a:lnTo>
                  <a:lnTo>
                    <a:pt x="130" y="48"/>
                  </a:lnTo>
                  <a:lnTo>
                    <a:pt x="139" y="50"/>
                  </a:lnTo>
                  <a:lnTo>
                    <a:pt x="146" y="53"/>
                  </a:lnTo>
                  <a:lnTo>
                    <a:pt x="153" y="55"/>
                  </a:lnTo>
                  <a:lnTo>
                    <a:pt x="142" y="58"/>
                  </a:lnTo>
                  <a:lnTo>
                    <a:pt x="131" y="61"/>
                  </a:lnTo>
                  <a:lnTo>
                    <a:pt x="123" y="64"/>
                  </a:lnTo>
                  <a:lnTo>
                    <a:pt x="116" y="67"/>
                  </a:lnTo>
                  <a:lnTo>
                    <a:pt x="111" y="69"/>
                  </a:lnTo>
                  <a:lnTo>
                    <a:pt x="105" y="71"/>
                  </a:lnTo>
                  <a:lnTo>
                    <a:pt x="101" y="73"/>
                  </a:lnTo>
                  <a:lnTo>
                    <a:pt x="97" y="76"/>
                  </a:lnTo>
                  <a:lnTo>
                    <a:pt x="104" y="80"/>
                  </a:lnTo>
                  <a:lnTo>
                    <a:pt x="111" y="85"/>
                  </a:lnTo>
                  <a:lnTo>
                    <a:pt x="116" y="90"/>
                  </a:lnTo>
                  <a:lnTo>
                    <a:pt x="122" y="94"/>
                  </a:lnTo>
                  <a:lnTo>
                    <a:pt x="128" y="99"/>
                  </a:lnTo>
                  <a:lnTo>
                    <a:pt x="133" y="102"/>
                  </a:lnTo>
                  <a:lnTo>
                    <a:pt x="136" y="106"/>
                  </a:lnTo>
                  <a:lnTo>
                    <a:pt x="141" y="108"/>
                  </a:lnTo>
                  <a:lnTo>
                    <a:pt x="146" y="107"/>
                  </a:lnTo>
                  <a:lnTo>
                    <a:pt x="153" y="107"/>
                  </a:lnTo>
                  <a:lnTo>
                    <a:pt x="160" y="108"/>
                  </a:lnTo>
                  <a:lnTo>
                    <a:pt x="167" y="110"/>
                  </a:lnTo>
                  <a:lnTo>
                    <a:pt x="174" y="114"/>
                  </a:lnTo>
                  <a:lnTo>
                    <a:pt x="182" y="118"/>
                  </a:lnTo>
                  <a:lnTo>
                    <a:pt x="189" y="125"/>
                  </a:lnTo>
                  <a:lnTo>
                    <a:pt x="196" y="133"/>
                  </a:lnTo>
                  <a:lnTo>
                    <a:pt x="190" y="131"/>
                  </a:lnTo>
                  <a:lnTo>
                    <a:pt x="184" y="129"/>
                  </a:lnTo>
                  <a:lnTo>
                    <a:pt x="180" y="128"/>
                  </a:lnTo>
                  <a:lnTo>
                    <a:pt x="175" y="127"/>
                  </a:lnTo>
                  <a:lnTo>
                    <a:pt x="170" y="125"/>
                  </a:lnTo>
                  <a:lnTo>
                    <a:pt x="167" y="125"/>
                  </a:lnTo>
                  <a:lnTo>
                    <a:pt x="162" y="125"/>
                  </a:lnTo>
                  <a:lnTo>
                    <a:pt x="158" y="125"/>
                  </a:lnTo>
                  <a:lnTo>
                    <a:pt x="162" y="133"/>
                  </a:lnTo>
                  <a:lnTo>
                    <a:pt x="168" y="143"/>
                  </a:lnTo>
                  <a:lnTo>
                    <a:pt x="174" y="154"/>
                  </a:lnTo>
                  <a:lnTo>
                    <a:pt x="180" y="167"/>
                  </a:lnTo>
                  <a:lnTo>
                    <a:pt x="185" y="180"/>
                  </a:lnTo>
                  <a:lnTo>
                    <a:pt x="189" y="192"/>
                  </a:lnTo>
                  <a:lnTo>
                    <a:pt x="191" y="204"/>
                  </a:lnTo>
                  <a:lnTo>
                    <a:pt x="192" y="213"/>
                  </a:lnTo>
                  <a:lnTo>
                    <a:pt x="185" y="200"/>
                  </a:lnTo>
                  <a:lnTo>
                    <a:pt x="177" y="185"/>
                  </a:lnTo>
                  <a:lnTo>
                    <a:pt x="170" y="170"/>
                  </a:lnTo>
                  <a:lnTo>
                    <a:pt x="162" y="155"/>
                  </a:lnTo>
                  <a:lnTo>
                    <a:pt x="154" y="143"/>
                  </a:lnTo>
                  <a:lnTo>
                    <a:pt x="146" y="131"/>
                  </a:lnTo>
                  <a:lnTo>
                    <a:pt x="138" y="122"/>
                  </a:lnTo>
                  <a:lnTo>
                    <a:pt x="130" y="117"/>
                  </a:lnTo>
                  <a:lnTo>
                    <a:pt x="124" y="127"/>
                  </a:lnTo>
                  <a:lnTo>
                    <a:pt x="119" y="136"/>
                  </a:lnTo>
                  <a:lnTo>
                    <a:pt x="114" y="145"/>
                  </a:lnTo>
                  <a:lnTo>
                    <a:pt x="111" y="154"/>
                  </a:lnTo>
                  <a:lnTo>
                    <a:pt x="111" y="136"/>
                  </a:lnTo>
                  <a:lnTo>
                    <a:pt x="112" y="123"/>
                  </a:lnTo>
                  <a:lnTo>
                    <a:pt x="115" y="115"/>
                  </a:lnTo>
                  <a:lnTo>
                    <a:pt x="119" y="109"/>
                  </a:lnTo>
                  <a:lnTo>
                    <a:pt x="114" y="106"/>
                  </a:lnTo>
                  <a:lnTo>
                    <a:pt x="109" y="102"/>
                  </a:lnTo>
                  <a:lnTo>
                    <a:pt x="105" y="98"/>
                  </a:lnTo>
                  <a:lnTo>
                    <a:pt x="100" y="94"/>
                  </a:lnTo>
                  <a:lnTo>
                    <a:pt x="96" y="91"/>
                  </a:lnTo>
                  <a:lnTo>
                    <a:pt x="91" y="87"/>
                  </a:lnTo>
                  <a:lnTo>
                    <a:pt x="86" y="84"/>
                  </a:lnTo>
                  <a:lnTo>
                    <a:pt x="82" y="82"/>
                  </a:lnTo>
                  <a:lnTo>
                    <a:pt x="74" y="92"/>
                  </a:lnTo>
                  <a:lnTo>
                    <a:pt x="66" y="106"/>
                  </a:lnTo>
                  <a:lnTo>
                    <a:pt x="60" y="120"/>
                  </a:lnTo>
                  <a:lnTo>
                    <a:pt x="57" y="130"/>
                  </a:lnTo>
                  <a:lnTo>
                    <a:pt x="55" y="112"/>
                  </a:lnTo>
                  <a:lnTo>
                    <a:pt x="58" y="93"/>
                  </a:lnTo>
                  <a:lnTo>
                    <a:pt x="63" y="78"/>
                  </a:lnTo>
                  <a:lnTo>
                    <a:pt x="68" y="69"/>
                  </a:lnTo>
                  <a:lnTo>
                    <a:pt x="59" y="64"/>
                  </a:lnTo>
                  <a:lnTo>
                    <a:pt x="51" y="60"/>
                  </a:lnTo>
                  <a:lnTo>
                    <a:pt x="43" y="57"/>
                  </a:lnTo>
                  <a:lnTo>
                    <a:pt x="35" y="55"/>
                  </a:lnTo>
                  <a:lnTo>
                    <a:pt x="28" y="55"/>
                  </a:lnTo>
                  <a:lnTo>
                    <a:pt x="21" y="55"/>
                  </a:lnTo>
                  <a:lnTo>
                    <a:pt x="15" y="55"/>
                  </a:lnTo>
                  <a:lnTo>
                    <a:pt x="11" y="57"/>
                  </a:lnTo>
                  <a:lnTo>
                    <a:pt x="1" y="82"/>
                  </a:lnTo>
                  <a:lnTo>
                    <a:pt x="0" y="109"/>
                  </a:lnTo>
                  <a:lnTo>
                    <a:pt x="8" y="138"/>
                  </a:lnTo>
                  <a:lnTo>
                    <a:pt x="22" y="165"/>
                  </a:lnTo>
                  <a:lnTo>
                    <a:pt x="25" y="159"/>
                  </a:lnTo>
                  <a:lnTo>
                    <a:pt x="29" y="154"/>
                  </a:lnTo>
                  <a:lnTo>
                    <a:pt x="32" y="148"/>
                  </a:lnTo>
                  <a:lnTo>
                    <a:pt x="36" y="144"/>
                  </a:lnTo>
                  <a:lnTo>
                    <a:pt x="38" y="153"/>
                  </a:lnTo>
                  <a:lnTo>
                    <a:pt x="42" y="163"/>
                  </a:lnTo>
                  <a:lnTo>
                    <a:pt x="46" y="174"/>
                  </a:lnTo>
                  <a:lnTo>
                    <a:pt x="52" y="185"/>
                  </a:lnTo>
                  <a:lnTo>
                    <a:pt x="59" y="196"/>
                  </a:lnTo>
                  <a:lnTo>
                    <a:pt x="65" y="204"/>
                  </a:lnTo>
                  <a:lnTo>
                    <a:pt x="70" y="211"/>
                  </a:lnTo>
                  <a:lnTo>
                    <a:pt x="75" y="214"/>
                  </a:lnTo>
                  <a:lnTo>
                    <a:pt x="77" y="206"/>
                  </a:lnTo>
                  <a:lnTo>
                    <a:pt x="82" y="198"/>
                  </a:lnTo>
                  <a:lnTo>
                    <a:pt x="86" y="190"/>
                  </a:lnTo>
                  <a:lnTo>
                    <a:pt x="89" y="183"/>
                  </a:lnTo>
                  <a:lnTo>
                    <a:pt x="93" y="190"/>
                  </a:lnTo>
                  <a:lnTo>
                    <a:pt x="98" y="196"/>
                  </a:lnTo>
                  <a:lnTo>
                    <a:pt x="103" y="202"/>
                  </a:lnTo>
                  <a:lnTo>
                    <a:pt x="107" y="206"/>
                  </a:lnTo>
                  <a:lnTo>
                    <a:pt x="112" y="211"/>
                  </a:lnTo>
                  <a:lnTo>
                    <a:pt x="116" y="214"/>
                  </a:lnTo>
                  <a:lnTo>
                    <a:pt x="120" y="217"/>
                  </a:lnTo>
                  <a:lnTo>
                    <a:pt x="123" y="219"/>
                  </a:lnTo>
                  <a:lnTo>
                    <a:pt x="129" y="222"/>
                  </a:lnTo>
                  <a:lnTo>
                    <a:pt x="133" y="229"/>
                  </a:lnTo>
                  <a:lnTo>
                    <a:pt x="134" y="237"/>
                  </a:lnTo>
                  <a:lnTo>
                    <a:pt x="135" y="245"/>
                  </a:lnTo>
                  <a:lnTo>
                    <a:pt x="141" y="237"/>
                  </a:lnTo>
                  <a:lnTo>
                    <a:pt x="146" y="230"/>
                  </a:lnTo>
                  <a:lnTo>
                    <a:pt x="151" y="224"/>
                  </a:lnTo>
                  <a:lnTo>
                    <a:pt x="151" y="214"/>
                  </a:lnTo>
                  <a:lnTo>
                    <a:pt x="162" y="226"/>
                  </a:lnTo>
                  <a:lnTo>
                    <a:pt x="170" y="237"/>
                  </a:lnTo>
                  <a:lnTo>
                    <a:pt x="174" y="255"/>
                  </a:lnTo>
                  <a:lnTo>
                    <a:pt x="169" y="280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49" name="Freeform 20"/>
            <p:cNvSpPr/>
            <p:nvPr/>
          </p:nvSpPr>
          <p:spPr>
            <a:xfrm flipV="1">
              <a:off x="2303" y="1446"/>
              <a:ext cx="311" cy="304"/>
            </a:xfrm>
            <a:custGeom>
              <a:avLst/>
              <a:gdLst/>
              <a:ahLst/>
              <a:cxnLst>
                <a:cxn ang="0">
                  <a:pos x="36" y="278"/>
                </a:cxn>
                <a:cxn ang="0">
                  <a:pos x="0" y="235"/>
                </a:cxn>
                <a:cxn ang="0">
                  <a:pos x="36" y="143"/>
                </a:cxn>
                <a:cxn ang="0">
                  <a:pos x="52" y="159"/>
                </a:cxn>
                <a:cxn ang="0">
                  <a:pos x="74" y="125"/>
                </a:cxn>
                <a:cxn ang="0">
                  <a:pos x="97" y="110"/>
                </a:cxn>
                <a:cxn ang="0">
                  <a:pos x="105" y="130"/>
                </a:cxn>
                <a:cxn ang="0">
                  <a:pos x="132" y="96"/>
                </a:cxn>
                <a:cxn ang="0">
                  <a:pos x="145" y="75"/>
                </a:cxn>
                <a:cxn ang="0">
                  <a:pos x="155" y="69"/>
                </a:cxn>
                <a:cxn ang="0">
                  <a:pos x="171" y="100"/>
                </a:cxn>
                <a:cxn ang="0">
                  <a:pos x="184" y="64"/>
                </a:cxn>
                <a:cxn ang="0">
                  <a:pos x="199" y="27"/>
                </a:cxn>
                <a:cxn ang="0">
                  <a:pos x="206" y="7"/>
                </a:cxn>
                <a:cxn ang="0">
                  <a:pos x="237" y="40"/>
                </a:cxn>
                <a:cxn ang="0">
                  <a:pos x="256" y="78"/>
                </a:cxn>
                <a:cxn ang="0">
                  <a:pos x="277" y="77"/>
                </a:cxn>
                <a:cxn ang="0">
                  <a:pos x="290" y="82"/>
                </a:cxn>
                <a:cxn ang="0">
                  <a:pos x="271" y="162"/>
                </a:cxn>
                <a:cxn ang="0">
                  <a:pos x="301" y="150"/>
                </a:cxn>
                <a:cxn ang="0">
                  <a:pos x="299" y="176"/>
                </a:cxn>
                <a:cxn ang="0">
                  <a:pos x="281" y="207"/>
                </a:cxn>
                <a:cxn ang="0">
                  <a:pos x="311" y="207"/>
                </a:cxn>
                <a:cxn ang="0">
                  <a:pos x="281" y="232"/>
                </a:cxn>
                <a:cxn ang="0">
                  <a:pos x="245" y="254"/>
                </a:cxn>
                <a:cxn ang="0">
                  <a:pos x="229" y="264"/>
                </a:cxn>
                <a:cxn ang="0">
                  <a:pos x="262" y="269"/>
                </a:cxn>
                <a:cxn ang="0">
                  <a:pos x="208" y="293"/>
                </a:cxn>
                <a:cxn ang="0">
                  <a:pos x="130" y="302"/>
                </a:cxn>
                <a:cxn ang="0">
                  <a:pos x="101" y="277"/>
                </a:cxn>
                <a:cxn ang="0">
                  <a:pos x="132" y="254"/>
                </a:cxn>
                <a:cxn ang="0">
                  <a:pos x="166" y="254"/>
                </a:cxn>
                <a:cxn ang="0">
                  <a:pos x="197" y="244"/>
                </a:cxn>
                <a:cxn ang="0">
                  <a:pos x="207" y="233"/>
                </a:cxn>
                <a:cxn ang="0">
                  <a:pos x="178" y="239"/>
                </a:cxn>
                <a:cxn ang="0">
                  <a:pos x="153" y="237"/>
                </a:cxn>
                <a:cxn ang="0">
                  <a:pos x="160" y="224"/>
                </a:cxn>
                <a:cxn ang="0">
                  <a:pos x="181" y="202"/>
                </a:cxn>
                <a:cxn ang="0">
                  <a:pos x="195" y="183"/>
                </a:cxn>
                <a:cxn ang="0">
                  <a:pos x="234" y="164"/>
                </a:cxn>
                <a:cxn ang="0">
                  <a:pos x="221" y="158"/>
                </a:cxn>
                <a:cxn ang="0">
                  <a:pos x="215" y="143"/>
                </a:cxn>
                <a:cxn ang="0">
                  <a:pos x="215" y="100"/>
                </a:cxn>
                <a:cxn ang="0">
                  <a:pos x="196" y="146"/>
                </a:cxn>
                <a:cxn ang="0">
                  <a:pos x="175" y="179"/>
                </a:cxn>
                <a:cxn ang="0">
                  <a:pos x="149" y="181"/>
                </a:cxn>
                <a:cxn ang="0">
                  <a:pos x="134" y="140"/>
                </a:cxn>
                <a:cxn ang="0">
                  <a:pos x="134" y="198"/>
                </a:cxn>
                <a:cxn ang="0">
                  <a:pos x="130" y="224"/>
                </a:cxn>
                <a:cxn ang="0">
                  <a:pos x="108" y="243"/>
                </a:cxn>
                <a:cxn ang="0">
                  <a:pos x="88" y="258"/>
                </a:cxn>
                <a:cxn ang="0">
                  <a:pos x="67" y="213"/>
                </a:cxn>
                <a:cxn ang="0">
                  <a:pos x="60" y="229"/>
                </a:cxn>
              </a:cxnLst>
              <a:pathLst>
                <a:path w="227" h="244">
                  <a:moveTo>
                    <a:pt x="49" y="211"/>
                  </a:moveTo>
                  <a:lnTo>
                    <a:pt x="37" y="222"/>
                  </a:lnTo>
                  <a:lnTo>
                    <a:pt x="26" y="223"/>
                  </a:lnTo>
                  <a:lnTo>
                    <a:pt x="14" y="218"/>
                  </a:lnTo>
                  <a:lnTo>
                    <a:pt x="5" y="207"/>
                  </a:lnTo>
                  <a:lnTo>
                    <a:pt x="0" y="189"/>
                  </a:lnTo>
                  <a:lnTo>
                    <a:pt x="0" y="169"/>
                  </a:lnTo>
                  <a:lnTo>
                    <a:pt x="8" y="143"/>
                  </a:lnTo>
                  <a:lnTo>
                    <a:pt x="26" y="115"/>
                  </a:lnTo>
                  <a:lnTo>
                    <a:pt x="29" y="120"/>
                  </a:lnTo>
                  <a:lnTo>
                    <a:pt x="34" y="125"/>
                  </a:lnTo>
                  <a:lnTo>
                    <a:pt x="38" y="128"/>
                  </a:lnTo>
                  <a:lnTo>
                    <a:pt x="44" y="130"/>
                  </a:lnTo>
                  <a:lnTo>
                    <a:pt x="48" y="114"/>
                  </a:lnTo>
                  <a:lnTo>
                    <a:pt x="54" y="100"/>
                  </a:lnTo>
                  <a:lnTo>
                    <a:pt x="61" y="90"/>
                  </a:lnTo>
                  <a:lnTo>
                    <a:pt x="67" y="83"/>
                  </a:lnTo>
                  <a:lnTo>
                    <a:pt x="71" y="88"/>
                  </a:lnTo>
                  <a:lnTo>
                    <a:pt x="74" y="92"/>
                  </a:lnTo>
                  <a:lnTo>
                    <a:pt x="76" y="98"/>
                  </a:lnTo>
                  <a:lnTo>
                    <a:pt x="77" y="104"/>
                  </a:lnTo>
                  <a:lnTo>
                    <a:pt x="83" y="91"/>
                  </a:lnTo>
                  <a:lnTo>
                    <a:pt x="90" y="83"/>
                  </a:lnTo>
                  <a:lnTo>
                    <a:pt x="96" y="77"/>
                  </a:lnTo>
                  <a:lnTo>
                    <a:pt x="102" y="73"/>
                  </a:lnTo>
                  <a:lnTo>
                    <a:pt x="104" y="67"/>
                  </a:lnTo>
                  <a:lnTo>
                    <a:pt x="106" y="60"/>
                  </a:lnTo>
                  <a:lnTo>
                    <a:pt x="106" y="54"/>
                  </a:lnTo>
                  <a:lnTo>
                    <a:pt x="104" y="48"/>
                  </a:lnTo>
                  <a:lnTo>
                    <a:pt x="113" y="55"/>
                  </a:lnTo>
                  <a:lnTo>
                    <a:pt x="120" y="62"/>
                  </a:lnTo>
                  <a:lnTo>
                    <a:pt x="123" y="70"/>
                  </a:lnTo>
                  <a:lnTo>
                    <a:pt x="125" y="80"/>
                  </a:lnTo>
                  <a:lnTo>
                    <a:pt x="126" y="69"/>
                  </a:lnTo>
                  <a:lnTo>
                    <a:pt x="129" y="60"/>
                  </a:lnTo>
                  <a:lnTo>
                    <a:pt x="134" y="51"/>
                  </a:lnTo>
                  <a:lnTo>
                    <a:pt x="138" y="43"/>
                  </a:lnTo>
                  <a:lnTo>
                    <a:pt x="142" y="32"/>
                  </a:lnTo>
                  <a:lnTo>
                    <a:pt x="145" y="22"/>
                  </a:lnTo>
                  <a:lnTo>
                    <a:pt x="145" y="12"/>
                  </a:lnTo>
                  <a:lnTo>
                    <a:pt x="142" y="0"/>
                  </a:lnTo>
                  <a:lnTo>
                    <a:pt x="150" y="6"/>
                  </a:lnTo>
                  <a:lnTo>
                    <a:pt x="158" y="14"/>
                  </a:lnTo>
                  <a:lnTo>
                    <a:pt x="166" y="23"/>
                  </a:lnTo>
                  <a:lnTo>
                    <a:pt x="173" y="32"/>
                  </a:lnTo>
                  <a:lnTo>
                    <a:pt x="180" y="43"/>
                  </a:lnTo>
                  <a:lnTo>
                    <a:pt x="184" y="53"/>
                  </a:lnTo>
                  <a:lnTo>
                    <a:pt x="187" y="63"/>
                  </a:lnTo>
                  <a:lnTo>
                    <a:pt x="187" y="73"/>
                  </a:lnTo>
                  <a:lnTo>
                    <a:pt x="195" y="68"/>
                  </a:lnTo>
                  <a:lnTo>
                    <a:pt x="202" y="62"/>
                  </a:lnTo>
                  <a:lnTo>
                    <a:pt x="208" y="55"/>
                  </a:lnTo>
                  <a:lnTo>
                    <a:pt x="210" y="47"/>
                  </a:lnTo>
                  <a:lnTo>
                    <a:pt x="212" y="66"/>
                  </a:lnTo>
                  <a:lnTo>
                    <a:pt x="211" y="89"/>
                  </a:lnTo>
                  <a:lnTo>
                    <a:pt x="206" y="112"/>
                  </a:lnTo>
                  <a:lnTo>
                    <a:pt x="198" y="130"/>
                  </a:lnTo>
                  <a:lnTo>
                    <a:pt x="206" y="128"/>
                  </a:lnTo>
                  <a:lnTo>
                    <a:pt x="214" y="125"/>
                  </a:lnTo>
                  <a:lnTo>
                    <a:pt x="220" y="120"/>
                  </a:lnTo>
                  <a:lnTo>
                    <a:pt x="225" y="115"/>
                  </a:lnTo>
                  <a:lnTo>
                    <a:pt x="222" y="128"/>
                  </a:lnTo>
                  <a:lnTo>
                    <a:pt x="218" y="141"/>
                  </a:lnTo>
                  <a:lnTo>
                    <a:pt x="210" y="154"/>
                  </a:lnTo>
                  <a:lnTo>
                    <a:pt x="197" y="163"/>
                  </a:lnTo>
                  <a:lnTo>
                    <a:pt x="205" y="166"/>
                  </a:lnTo>
                  <a:lnTo>
                    <a:pt x="214" y="167"/>
                  </a:lnTo>
                  <a:lnTo>
                    <a:pt x="221" y="167"/>
                  </a:lnTo>
                  <a:lnTo>
                    <a:pt x="227" y="166"/>
                  </a:lnTo>
                  <a:lnTo>
                    <a:pt x="221" y="172"/>
                  </a:lnTo>
                  <a:lnTo>
                    <a:pt x="213" y="179"/>
                  </a:lnTo>
                  <a:lnTo>
                    <a:pt x="205" y="186"/>
                  </a:lnTo>
                  <a:lnTo>
                    <a:pt x="197" y="193"/>
                  </a:lnTo>
                  <a:lnTo>
                    <a:pt x="188" y="199"/>
                  </a:lnTo>
                  <a:lnTo>
                    <a:pt x="179" y="204"/>
                  </a:lnTo>
                  <a:lnTo>
                    <a:pt x="170" y="208"/>
                  </a:lnTo>
                  <a:lnTo>
                    <a:pt x="161" y="209"/>
                  </a:lnTo>
                  <a:lnTo>
                    <a:pt x="167" y="212"/>
                  </a:lnTo>
                  <a:lnTo>
                    <a:pt x="174" y="216"/>
                  </a:lnTo>
                  <a:lnTo>
                    <a:pt x="182" y="217"/>
                  </a:lnTo>
                  <a:lnTo>
                    <a:pt x="191" y="216"/>
                  </a:lnTo>
                  <a:lnTo>
                    <a:pt x="183" y="222"/>
                  </a:lnTo>
                  <a:lnTo>
                    <a:pt x="170" y="229"/>
                  </a:lnTo>
                  <a:lnTo>
                    <a:pt x="152" y="235"/>
                  </a:lnTo>
                  <a:lnTo>
                    <a:pt x="133" y="240"/>
                  </a:lnTo>
                  <a:lnTo>
                    <a:pt x="113" y="244"/>
                  </a:lnTo>
                  <a:lnTo>
                    <a:pt x="95" y="242"/>
                  </a:lnTo>
                  <a:lnTo>
                    <a:pt x="79" y="237"/>
                  </a:lnTo>
                  <a:lnTo>
                    <a:pt x="67" y="226"/>
                  </a:lnTo>
                  <a:lnTo>
                    <a:pt x="74" y="222"/>
                  </a:lnTo>
                  <a:lnTo>
                    <a:pt x="82" y="216"/>
                  </a:lnTo>
                  <a:lnTo>
                    <a:pt x="89" y="210"/>
                  </a:lnTo>
                  <a:lnTo>
                    <a:pt x="96" y="204"/>
                  </a:lnTo>
                  <a:lnTo>
                    <a:pt x="104" y="205"/>
                  </a:lnTo>
                  <a:lnTo>
                    <a:pt x="112" y="205"/>
                  </a:lnTo>
                  <a:lnTo>
                    <a:pt x="121" y="204"/>
                  </a:lnTo>
                  <a:lnTo>
                    <a:pt x="129" y="203"/>
                  </a:lnTo>
                  <a:lnTo>
                    <a:pt x="137" y="200"/>
                  </a:lnTo>
                  <a:lnTo>
                    <a:pt x="144" y="196"/>
                  </a:lnTo>
                  <a:lnTo>
                    <a:pt x="151" y="192"/>
                  </a:lnTo>
                  <a:lnTo>
                    <a:pt x="157" y="185"/>
                  </a:lnTo>
                  <a:lnTo>
                    <a:pt x="151" y="187"/>
                  </a:lnTo>
                  <a:lnTo>
                    <a:pt x="144" y="189"/>
                  </a:lnTo>
                  <a:lnTo>
                    <a:pt x="137" y="190"/>
                  </a:lnTo>
                  <a:lnTo>
                    <a:pt x="130" y="192"/>
                  </a:lnTo>
                  <a:lnTo>
                    <a:pt x="123" y="192"/>
                  </a:lnTo>
                  <a:lnTo>
                    <a:pt x="117" y="192"/>
                  </a:lnTo>
                  <a:lnTo>
                    <a:pt x="112" y="190"/>
                  </a:lnTo>
                  <a:lnTo>
                    <a:pt x="107" y="189"/>
                  </a:lnTo>
                  <a:lnTo>
                    <a:pt x="112" y="185"/>
                  </a:lnTo>
                  <a:lnTo>
                    <a:pt x="117" y="180"/>
                  </a:lnTo>
                  <a:lnTo>
                    <a:pt x="121" y="173"/>
                  </a:lnTo>
                  <a:lnTo>
                    <a:pt x="127" y="167"/>
                  </a:lnTo>
                  <a:lnTo>
                    <a:pt x="132" y="162"/>
                  </a:lnTo>
                  <a:lnTo>
                    <a:pt x="135" y="156"/>
                  </a:lnTo>
                  <a:lnTo>
                    <a:pt x="140" y="151"/>
                  </a:lnTo>
                  <a:lnTo>
                    <a:pt x="142" y="147"/>
                  </a:lnTo>
                  <a:lnTo>
                    <a:pt x="151" y="143"/>
                  </a:lnTo>
                  <a:lnTo>
                    <a:pt x="161" y="139"/>
                  </a:lnTo>
                  <a:lnTo>
                    <a:pt x="171" y="132"/>
                  </a:lnTo>
                  <a:lnTo>
                    <a:pt x="175" y="126"/>
                  </a:lnTo>
                  <a:lnTo>
                    <a:pt x="167" y="127"/>
                  </a:lnTo>
                  <a:lnTo>
                    <a:pt x="161" y="127"/>
                  </a:lnTo>
                  <a:lnTo>
                    <a:pt x="157" y="126"/>
                  </a:lnTo>
                  <a:lnTo>
                    <a:pt x="153" y="126"/>
                  </a:lnTo>
                  <a:lnTo>
                    <a:pt x="157" y="115"/>
                  </a:lnTo>
                  <a:lnTo>
                    <a:pt x="160" y="104"/>
                  </a:lnTo>
                  <a:lnTo>
                    <a:pt x="160" y="91"/>
                  </a:lnTo>
                  <a:lnTo>
                    <a:pt x="157" y="80"/>
                  </a:lnTo>
                  <a:lnTo>
                    <a:pt x="152" y="93"/>
                  </a:lnTo>
                  <a:lnTo>
                    <a:pt x="149" y="105"/>
                  </a:lnTo>
                  <a:lnTo>
                    <a:pt x="143" y="117"/>
                  </a:lnTo>
                  <a:lnTo>
                    <a:pt x="138" y="127"/>
                  </a:lnTo>
                  <a:lnTo>
                    <a:pt x="134" y="136"/>
                  </a:lnTo>
                  <a:lnTo>
                    <a:pt x="128" y="144"/>
                  </a:lnTo>
                  <a:lnTo>
                    <a:pt x="123" y="151"/>
                  </a:lnTo>
                  <a:lnTo>
                    <a:pt x="118" y="156"/>
                  </a:lnTo>
                  <a:lnTo>
                    <a:pt x="109" y="145"/>
                  </a:lnTo>
                  <a:lnTo>
                    <a:pt x="103" y="134"/>
                  </a:lnTo>
                  <a:lnTo>
                    <a:pt x="99" y="124"/>
                  </a:lnTo>
                  <a:lnTo>
                    <a:pt x="98" y="112"/>
                  </a:lnTo>
                  <a:lnTo>
                    <a:pt x="95" y="129"/>
                  </a:lnTo>
                  <a:lnTo>
                    <a:pt x="95" y="145"/>
                  </a:lnTo>
                  <a:lnTo>
                    <a:pt x="98" y="159"/>
                  </a:lnTo>
                  <a:lnTo>
                    <a:pt x="103" y="171"/>
                  </a:lnTo>
                  <a:lnTo>
                    <a:pt x="99" y="175"/>
                  </a:lnTo>
                  <a:lnTo>
                    <a:pt x="95" y="180"/>
                  </a:lnTo>
                  <a:lnTo>
                    <a:pt x="90" y="186"/>
                  </a:lnTo>
                  <a:lnTo>
                    <a:pt x="84" y="190"/>
                  </a:lnTo>
                  <a:lnTo>
                    <a:pt x="79" y="195"/>
                  </a:lnTo>
                  <a:lnTo>
                    <a:pt x="73" y="200"/>
                  </a:lnTo>
                  <a:lnTo>
                    <a:pt x="68" y="203"/>
                  </a:lnTo>
                  <a:lnTo>
                    <a:pt x="64" y="207"/>
                  </a:lnTo>
                  <a:lnTo>
                    <a:pt x="59" y="196"/>
                  </a:lnTo>
                  <a:lnTo>
                    <a:pt x="53" y="184"/>
                  </a:lnTo>
                  <a:lnTo>
                    <a:pt x="49" y="171"/>
                  </a:lnTo>
                  <a:lnTo>
                    <a:pt x="45" y="160"/>
                  </a:lnTo>
                  <a:lnTo>
                    <a:pt x="44" y="171"/>
                  </a:lnTo>
                  <a:lnTo>
                    <a:pt x="44" y="184"/>
                  </a:lnTo>
                  <a:lnTo>
                    <a:pt x="45" y="199"/>
                  </a:lnTo>
                  <a:lnTo>
                    <a:pt x="49" y="211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50" name="Line 21"/>
            <p:cNvSpPr/>
            <p:nvPr/>
          </p:nvSpPr>
          <p:spPr>
            <a:xfrm>
              <a:off x="1691" y="993"/>
              <a:ext cx="238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51" name="Oval 22"/>
            <p:cNvSpPr/>
            <p:nvPr/>
          </p:nvSpPr>
          <p:spPr>
            <a:xfrm>
              <a:off x="1311" y="661"/>
              <a:ext cx="420" cy="381"/>
            </a:xfrm>
            <a:prstGeom prst="ellipse">
              <a:avLst/>
            </a:prstGeom>
            <a:solidFill>
              <a:srgbClr val="FFFFFF"/>
            </a:solidFill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eaLnBrk="1" hangingPunct="1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9252" name="Rectangle 23"/>
            <p:cNvSpPr/>
            <p:nvPr/>
          </p:nvSpPr>
          <p:spPr>
            <a:xfrm>
              <a:off x="1519" y="853"/>
              <a:ext cx="420" cy="381"/>
            </a:xfrm>
            <a:prstGeom prst="rect">
              <a:avLst/>
            </a:prstGeom>
            <a:solidFill>
              <a:srgbClr val="FFFFFF"/>
            </a:solidFill>
            <a:ln w="38100" cap="flat" cmpd="dbl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eaLnBrk="1" hangingPunct="1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9253" name="Line 24"/>
            <p:cNvSpPr/>
            <p:nvPr/>
          </p:nvSpPr>
          <p:spPr>
            <a:xfrm>
              <a:off x="1801" y="764"/>
              <a:ext cx="1400" cy="0"/>
            </a:xfrm>
            <a:prstGeom prst="line">
              <a:avLst/>
            </a:prstGeom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54" name="Line 25"/>
            <p:cNvSpPr/>
            <p:nvPr/>
          </p:nvSpPr>
          <p:spPr>
            <a:xfrm flipH="1">
              <a:off x="1412" y="1115"/>
              <a:ext cx="2" cy="1381"/>
            </a:xfrm>
            <a:prstGeom prst="line">
              <a:avLst/>
            </a:prstGeom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9223" name="Group 26"/>
          <p:cNvGrpSpPr/>
          <p:nvPr/>
        </p:nvGrpSpPr>
        <p:grpSpPr>
          <a:xfrm rot="-5400000">
            <a:off x="-293687" y="5399088"/>
            <a:ext cx="1752600" cy="1165225"/>
            <a:chOff x="1311" y="661"/>
            <a:chExt cx="2760" cy="1835"/>
          </a:xfrm>
        </p:grpSpPr>
        <p:sp>
          <p:nvSpPr>
            <p:cNvPr id="9237" name="Freeform 27"/>
            <p:cNvSpPr/>
            <p:nvPr/>
          </p:nvSpPr>
          <p:spPr>
            <a:xfrm flipV="1">
              <a:off x="1871" y="1231"/>
              <a:ext cx="1133" cy="324"/>
            </a:xfrm>
            <a:custGeom>
              <a:avLst/>
              <a:gdLst/>
              <a:ahLst/>
              <a:cxnLst>
                <a:cxn ang="0">
                  <a:pos x="331" y="4"/>
                </a:cxn>
                <a:cxn ang="0">
                  <a:pos x="225" y="3"/>
                </a:cxn>
                <a:cxn ang="0">
                  <a:pos x="132" y="21"/>
                </a:cxn>
                <a:cxn ang="0">
                  <a:pos x="55" y="59"/>
                </a:cxn>
                <a:cxn ang="0">
                  <a:pos x="10" y="109"/>
                </a:cxn>
                <a:cxn ang="0">
                  <a:pos x="7" y="181"/>
                </a:cxn>
                <a:cxn ang="0">
                  <a:pos x="78" y="254"/>
                </a:cxn>
                <a:cxn ang="0">
                  <a:pos x="174" y="286"/>
                </a:cxn>
                <a:cxn ang="0">
                  <a:pos x="210" y="305"/>
                </a:cxn>
                <a:cxn ang="0">
                  <a:pos x="242" y="316"/>
                </a:cxn>
                <a:cxn ang="0">
                  <a:pos x="291" y="324"/>
                </a:cxn>
                <a:cxn ang="0">
                  <a:pos x="254" y="301"/>
                </a:cxn>
                <a:cxn ang="0">
                  <a:pos x="279" y="294"/>
                </a:cxn>
                <a:cxn ang="0">
                  <a:pos x="334" y="289"/>
                </a:cxn>
                <a:cxn ang="0">
                  <a:pos x="398" y="274"/>
                </a:cxn>
                <a:cxn ang="0">
                  <a:pos x="466" y="254"/>
                </a:cxn>
                <a:cxn ang="0">
                  <a:pos x="526" y="231"/>
                </a:cxn>
                <a:cxn ang="0">
                  <a:pos x="575" y="209"/>
                </a:cxn>
                <a:cxn ang="0">
                  <a:pos x="623" y="184"/>
                </a:cxn>
                <a:cxn ang="0">
                  <a:pos x="676" y="156"/>
                </a:cxn>
                <a:cxn ang="0">
                  <a:pos x="732" y="130"/>
                </a:cxn>
                <a:cxn ang="0">
                  <a:pos x="795" y="110"/>
                </a:cxn>
                <a:cxn ang="0">
                  <a:pos x="861" y="96"/>
                </a:cxn>
                <a:cxn ang="0">
                  <a:pos x="890" y="115"/>
                </a:cxn>
                <a:cxn ang="0">
                  <a:pos x="932" y="125"/>
                </a:cxn>
                <a:cxn ang="0">
                  <a:pos x="949" y="120"/>
                </a:cxn>
                <a:cxn ang="0">
                  <a:pos x="913" y="106"/>
                </a:cxn>
                <a:cxn ang="0">
                  <a:pos x="908" y="90"/>
                </a:cxn>
                <a:cxn ang="0">
                  <a:pos x="975" y="76"/>
                </a:cxn>
                <a:cxn ang="0">
                  <a:pos x="1060" y="83"/>
                </a:cxn>
                <a:cxn ang="0">
                  <a:pos x="1133" y="104"/>
                </a:cxn>
                <a:cxn ang="0">
                  <a:pos x="1090" y="81"/>
                </a:cxn>
                <a:cxn ang="0">
                  <a:pos x="1038" y="68"/>
                </a:cxn>
                <a:cxn ang="0">
                  <a:pos x="975" y="64"/>
                </a:cxn>
                <a:cxn ang="0">
                  <a:pos x="911" y="66"/>
                </a:cxn>
                <a:cxn ang="0">
                  <a:pos x="849" y="74"/>
                </a:cxn>
                <a:cxn ang="0">
                  <a:pos x="791" y="84"/>
                </a:cxn>
                <a:cxn ang="0">
                  <a:pos x="736" y="100"/>
                </a:cxn>
                <a:cxn ang="0">
                  <a:pos x="688" y="119"/>
                </a:cxn>
                <a:cxn ang="0">
                  <a:pos x="645" y="139"/>
                </a:cxn>
                <a:cxn ang="0">
                  <a:pos x="585" y="169"/>
                </a:cxn>
                <a:cxn ang="0">
                  <a:pos x="514" y="205"/>
                </a:cxn>
                <a:cxn ang="0">
                  <a:pos x="490" y="189"/>
                </a:cxn>
                <a:cxn ang="0">
                  <a:pos x="479" y="184"/>
                </a:cxn>
                <a:cxn ang="0">
                  <a:pos x="459" y="205"/>
                </a:cxn>
                <a:cxn ang="0">
                  <a:pos x="453" y="228"/>
                </a:cxn>
                <a:cxn ang="0">
                  <a:pos x="369" y="256"/>
                </a:cxn>
                <a:cxn ang="0">
                  <a:pos x="280" y="269"/>
                </a:cxn>
                <a:cxn ang="0">
                  <a:pos x="196" y="265"/>
                </a:cxn>
                <a:cxn ang="0">
                  <a:pos x="125" y="251"/>
                </a:cxn>
                <a:cxn ang="0">
                  <a:pos x="78" y="231"/>
                </a:cxn>
                <a:cxn ang="0">
                  <a:pos x="65" y="209"/>
                </a:cxn>
                <a:cxn ang="0">
                  <a:pos x="89" y="190"/>
                </a:cxn>
                <a:cxn ang="0">
                  <a:pos x="124" y="185"/>
                </a:cxn>
                <a:cxn ang="0">
                  <a:pos x="100" y="176"/>
                </a:cxn>
                <a:cxn ang="0">
                  <a:pos x="69" y="178"/>
                </a:cxn>
                <a:cxn ang="0">
                  <a:pos x="30" y="148"/>
                </a:cxn>
                <a:cxn ang="0">
                  <a:pos x="76" y="69"/>
                </a:cxn>
                <a:cxn ang="0">
                  <a:pos x="194" y="26"/>
                </a:cxn>
                <a:cxn ang="0">
                  <a:pos x="295" y="19"/>
                </a:cxn>
                <a:cxn ang="0">
                  <a:pos x="367" y="28"/>
                </a:cxn>
                <a:cxn ang="0">
                  <a:pos x="420" y="40"/>
                </a:cxn>
              </a:cxnLst>
              <a:pathLst>
                <a:path w="825" h="259">
                  <a:moveTo>
                    <a:pt x="291" y="16"/>
                  </a:moveTo>
                  <a:lnTo>
                    <a:pt x="266" y="8"/>
                  </a:lnTo>
                  <a:lnTo>
                    <a:pt x="241" y="3"/>
                  </a:lnTo>
                  <a:lnTo>
                    <a:pt x="214" y="1"/>
                  </a:lnTo>
                  <a:lnTo>
                    <a:pt x="189" y="0"/>
                  </a:lnTo>
                  <a:lnTo>
                    <a:pt x="164" y="2"/>
                  </a:lnTo>
                  <a:lnTo>
                    <a:pt x="141" y="6"/>
                  </a:lnTo>
                  <a:lnTo>
                    <a:pt x="118" y="10"/>
                  </a:lnTo>
                  <a:lnTo>
                    <a:pt x="96" y="17"/>
                  </a:lnTo>
                  <a:lnTo>
                    <a:pt x="75" y="25"/>
                  </a:lnTo>
                  <a:lnTo>
                    <a:pt x="57" y="36"/>
                  </a:lnTo>
                  <a:lnTo>
                    <a:pt x="40" y="47"/>
                  </a:lnTo>
                  <a:lnTo>
                    <a:pt x="27" y="59"/>
                  </a:lnTo>
                  <a:lnTo>
                    <a:pt x="15" y="73"/>
                  </a:lnTo>
                  <a:lnTo>
                    <a:pt x="7" y="87"/>
                  </a:lnTo>
                  <a:lnTo>
                    <a:pt x="2" y="102"/>
                  </a:lnTo>
                  <a:lnTo>
                    <a:pt x="0" y="117"/>
                  </a:lnTo>
                  <a:lnTo>
                    <a:pt x="5" y="145"/>
                  </a:lnTo>
                  <a:lnTo>
                    <a:pt x="17" y="170"/>
                  </a:lnTo>
                  <a:lnTo>
                    <a:pt x="35" y="188"/>
                  </a:lnTo>
                  <a:lnTo>
                    <a:pt x="57" y="203"/>
                  </a:lnTo>
                  <a:lnTo>
                    <a:pt x="81" y="215"/>
                  </a:lnTo>
                  <a:lnTo>
                    <a:pt x="104" y="223"/>
                  </a:lnTo>
                  <a:lnTo>
                    <a:pt x="127" y="229"/>
                  </a:lnTo>
                  <a:lnTo>
                    <a:pt x="145" y="233"/>
                  </a:lnTo>
                  <a:lnTo>
                    <a:pt x="149" y="239"/>
                  </a:lnTo>
                  <a:lnTo>
                    <a:pt x="153" y="244"/>
                  </a:lnTo>
                  <a:lnTo>
                    <a:pt x="159" y="247"/>
                  </a:lnTo>
                  <a:lnTo>
                    <a:pt x="167" y="250"/>
                  </a:lnTo>
                  <a:lnTo>
                    <a:pt x="176" y="253"/>
                  </a:lnTo>
                  <a:lnTo>
                    <a:pt x="187" y="255"/>
                  </a:lnTo>
                  <a:lnTo>
                    <a:pt x="198" y="257"/>
                  </a:lnTo>
                  <a:lnTo>
                    <a:pt x="212" y="259"/>
                  </a:lnTo>
                  <a:lnTo>
                    <a:pt x="203" y="254"/>
                  </a:lnTo>
                  <a:lnTo>
                    <a:pt x="194" y="248"/>
                  </a:lnTo>
                  <a:lnTo>
                    <a:pt x="185" y="241"/>
                  </a:lnTo>
                  <a:lnTo>
                    <a:pt x="182" y="234"/>
                  </a:lnTo>
                  <a:lnTo>
                    <a:pt x="191" y="235"/>
                  </a:lnTo>
                  <a:lnTo>
                    <a:pt x="203" y="235"/>
                  </a:lnTo>
                  <a:lnTo>
                    <a:pt x="215" y="235"/>
                  </a:lnTo>
                  <a:lnTo>
                    <a:pt x="229" y="233"/>
                  </a:lnTo>
                  <a:lnTo>
                    <a:pt x="243" y="231"/>
                  </a:lnTo>
                  <a:lnTo>
                    <a:pt x="259" y="227"/>
                  </a:lnTo>
                  <a:lnTo>
                    <a:pt x="274" y="224"/>
                  </a:lnTo>
                  <a:lnTo>
                    <a:pt x="290" y="219"/>
                  </a:lnTo>
                  <a:lnTo>
                    <a:pt x="306" y="215"/>
                  </a:lnTo>
                  <a:lnTo>
                    <a:pt x="322" y="209"/>
                  </a:lnTo>
                  <a:lnTo>
                    <a:pt x="339" y="203"/>
                  </a:lnTo>
                  <a:lnTo>
                    <a:pt x="355" y="197"/>
                  </a:lnTo>
                  <a:lnTo>
                    <a:pt x="368" y="192"/>
                  </a:lnTo>
                  <a:lnTo>
                    <a:pt x="383" y="185"/>
                  </a:lnTo>
                  <a:lnTo>
                    <a:pt x="396" y="179"/>
                  </a:lnTo>
                  <a:lnTo>
                    <a:pt x="408" y="173"/>
                  </a:lnTo>
                  <a:lnTo>
                    <a:pt x="419" y="167"/>
                  </a:lnTo>
                  <a:lnTo>
                    <a:pt x="429" y="160"/>
                  </a:lnTo>
                  <a:lnTo>
                    <a:pt x="442" y="153"/>
                  </a:lnTo>
                  <a:lnTo>
                    <a:pt x="454" y="147"/>
                  </a:lnTo>
                  <a:lnTo>
                    <a:pt x="466" y="138"/>
                  </a:lnTo>
                  <a:lnTo>
                    <a:pt x="479" y="132"/>
                  </a:lnTo>
                  <a:lnTo>
                    <a:pt x="492" y="125"/>
                  </a:lnTo>
                  <a:lnTo>
                    <a:pt x="505" y="118"/>
                  </a:lnTo>
                  <a:lnTo>
                    <a:pt x="519" y="111"/>
                  </a:lnTo>
                  <a:lnTo>
                    <a:pt x="533" y="104"/>
                  </a:lnTo>
                  <a:lnTo>
                    <a:pt x="548" y="98"/>
                  </a:lnTo>
                  <a:lnTo>
                    <a:pt x="563" y="92"/>
                  </a:lnTo>
                  <a:lnTo>
                    <a:pt x="579" y="88"/>
                  </a:lnTo>
                  <a:lnTo>
                    <a:pt x="594" y="83"/>
                  </a:lnTo>
                  <a:lnTo>
                    <a:pt x="611" y="80"/>
                  </a:lnTo>
                  <a:lnTo>
                    <a:pt x="627" y="77"/>
                  </a:lnTo>
                  <a:lnTo>
                    <a:pt x="633" y="82"/>
                  </a:lnTo>
                  <a:lnTo>
                    <a:pt x="640" y="88"/>
                  </a:lnTo>
                  <a:lnTo>
                    <a:pt x="648" y="92"/>
                  </a:lnTo>
                  <a:lnTo>
                    <a:pt x="658" y="97"/>
                  </a:lnTo>
                  <a:lnTo>
                    <a:pt x="668" y="99"/>
                  </a:lnTo>
                  <a:lnTo>
                    <a:pt x="679" y="100"/>
                  </a:lnTo>
                  <a:lnTo>
                    <a:pt x="691" y="99"/>
                  </a:lnTo>
                  <a:lnTo>
                    <a:pt x="702" y="96"/>
                  </a:lnTo>
                  <a:lnTo>
                    <a:pt x="691" y="96"/>
                  </a:lnTo>
                  <a:lnTo>
                    <a:pt x="680" y="93"/>
                  </a:lnTo>
                  <a:lnTo>
                    <a:pt x="671" y="90"/>
                  </a:lnTo>
                  <a:lnTo>
                    <a:pt x="665" y="85"/>
                  </a:lnTo>
                  <a:lnTo>
                    <a:pt x="661" y="81"/>
                  </a:lnTo>
                  <a:lnTo>
                    <a:pt x="660" y="76"/>
                  </a:lnTo>
                  <a:lnTo>
                    <a:pt x="661" y="72"/>
                  </a:lnTo>
                  <a:lnTo>
                    <a:pt x="667" y="69"/>
                  </a:lnTo>
                  <a:lnTo>
                    <a:pt x="688" y="65"/>
                  </a:lnTo>
                  <a:lnTo>
                    <a:pt x="710" y="61"/>
                  </a:lnTo>
                  <a:lnTo>
                    <a:pt x="732" y="61"/>
                  </a:lnTo>
                  <a:lnTo>
                    <a:pt x="753" y="62"/>
                  </a:lnTo>
                  <a:lnTo>
                    <a:pt x="772" y="66"/>
                  </a:lnTo>
                  <a:lnTo>
                    <a:pt x="792" y="70"/>
                  </a:lnTo>
                  <a:lnTo>
                    <a:pt x="809" y="76"/>
                  </a:lnTo>
                  <a:lnTo>
                    <a:pt x="825" y="83"/>
                  </a:lnTo>
                  <a:lnTo>
                    <a:pt x="821" y="76"/>
                  </a:lnTo>
                  <a:lnTo>
                    <a:pt x="807" y="70"/>
                  </a:lnTo>
                  <a:lnTo>
                    <a:pt x="794" y="65"/>
                  </a:lnTo>
                  <a:lnTo>
                    <a:pt x="782" y="60"/>
                  </a:lnTo>
                  <a:lnTo>
                    <a:pt x="769" y="57"/>
                  </a:lnTo>
                  <a:lnTo>
                    <a:pt x="756" y="54"/>
                  </a:lnTo>
                  <a:lnTo>
                    <a:pt x="741" y="52"/>
                  </a:lnTo>
                  <a:lnTo>
                    <a:pt x="726" y="51"/>
                  </a:lnTo>
                  <a:lnTo>
                    <a:pt x="710" y="51"/>
                  </a:lnTo>
                  <a:lnTo>
                    <a:pt x="694" y="51"/>
                  </a:lnTo>
                  <a:lnTo>
                    <a:pt x="679" y="52"/>
                  </a:lnTo>
                  <a:lnTo>
                    <a:pt x="663" y="53"/>
                  </a:lnTo>
                  <a:lnTo>
                    <a:pt x="648" y="54"/>
                  </a:lnTo>
                  <a:lnTo>
                    <a:pt x="633" y="57"/>
                  </a:lnTo>
                  <a:lnTo>
                    <a:pt x="618" y="59"/>
                  </a:lnTo>
                  <a:lnTo>
                    <a:pt x="603" y="61"/>
                  </a:lnTo>
                  <a:lnTo>
                    <a:pt x="589" y="63"/>
                  </a:lnTo>
                  <a:lnTo>
                    <a:pt x="576" y="67"/>
                  </a:lnTo>
                  <a:lnTo>
                    <a:pt x="562" y="70"/>
                  </a:lnTo>
                  <a:lnTo>
                    <a:pt x="549" y="75"/>
                  </a:lnTo>
                  <a:lnTo>
                    <a:pt x="536" y="80"/>
                  </a:lnTo>
                  <a:lnTo>
                    <a:pt x="524" y="84"/>
                  </a:lnTo>
                  <a:lnTo>
                    <a:pt x="512" y="89"/>
                  </a:lnTo>
                  <a:lnTo>
                    <a:pt x="501" y="95"/>
                  </a:lnTo>
                  <a:lnTo>
                    <a:pt x="489" y="100"/>
                  </a:lnTo>
                  <a:lnTo>
                    <a:pt x="480" y="105"/>
                  </a:lnTo>
                  <a:lnTo>
                    <a:pt x="470" y="111"/>
                  </a:lnTo>
                  <a:lnTo>
                    <a:pt x="457" y="118"/>
                  </a:lnTo>
                  <a:lnTo>
                    <a:pt x="442" y="126"/>
                  </a:lnTo>
                  <a:lnTo>
                    <a:pt x="426" y="135"/>
                  </a:lnTo>
                  <a:lnTo>
                    <a:pt x="410" y="144"/>
                  </a:lnTo>
                  <a:lnTo>
                    <a:pt x="393" y="153"/>
                  </a:lnTo>
                  <a:lnTo>
                    <a:pt x="374" y="164"/>
                  </a:lnTo>
                  <a:lnTo>
                    <a:pt x="358" y="167"/>
                  </a:lnTo>
                  <a:lnTo>
                    <a:pt x="353" y="162"/>
                  </a:lnTo>
                  <a:lnTo>
                    <a:pt x="357" y="151"/>
                  </a:lnTo>
                  <a:lnTo>
                    <a:pt x="365" y="138"/>
                  </a:lnTo>
                  <a:lnTo>
                    <a:pt x="357" y="142"/>
                  </a:lnTo>
                  <a:lnTo>
                    <a:pt x="349" y="147"/>
                  </a:lnTo>
                  <a:lnTo>
                    <a:pt x="343" y="151"/>
                  </a:lnTo>
                  <a:lnTo>
                    <a:pt x="337" y="158"/>
                  </a:lnTo>
                  <a:lnTo>
                    <a:pt x="334" y="164"/>
                  </a:lnTo>
                  <a:lnTo>
                    <a:pt x="332" y="171"/>
                  </a:lnTo>
                  <a:lnTo>
                    <a:pt x="330" y="177"/>
                  </a:lnTo>
                  <a:lnTo>
                    <a:pt x="330" y="182"/>
                  </a:lnTo>
                  <a:lnTo>
                    <a:pt x="311" y="192"/>
                  </a:lnTo>
                  <a:lnTo>
                    <a:pt x="290" y="200"/>
                  </a:lnTo>
                  <a:lnTo>
                    <a:pt x="269" y="205"/>
                  </a:lnTo>
                  <a:lnTo>
                    <a:pt x="248" y="210"/>
                  </a:lnTo>
                  <a:lnTo>
                    <a:pt x="226" y="212"/>
                  </a:lnTo>
                  <a:lnTo>
                    <a:pt x="204" y="215"/>
                  </a:lnTo>
                  <a:lnTo>
                    <a:pt x="183" y="215"/>
                  </a:lnTo>
                  <a:lnTo>
                    <a:pt x="162" y="214"/>
                  </a:lnTo>
                  <a:lnTo>
                    <a:pt x="143" y="212"/>
                  </a:lnTo>
                  <a:lnTo>
                    <a:pt x="124" y="209"/>
                  </a:lnTo>
                  <a:lnTo>
                    <a:pt x="107" y="205"/>
                  </a:lnTo>
                  <a:lnTo>
                    <a:pt x="91" y="201"/>
                  </a:lnTo>
                  <a:lnTo>
                    <a:pt x="77" y="196"/>
                  </a:lnTo>
                  <a:lnTo>
                    <a:pt x="66" y="190"/>
                  </a:lnTo>
                  <a:lnTo>
                    <a:pt x="57" y="185"/>
                  </a:lnTo>
                  <a:lnTo>
                    <a:pt x="50" y="179"/>
                  </a:lnTo>
                  <a:lnTo>
                    <a:pt x="47" y="173"/>
                  </a:lnTo>
                  <a:lnTo>
                    <a:pt x="47" y="167"/>
                  </a:lnTo>
                  <a:lnTo>
                    <a:pt x="51" y="162"/>
                  </a:lnTo>
                  <a:lnTo>
                    <a:pt x="57" y="156"/>
                  </a:lnTo>
                  <a:lnTo>
                    <a:pt x="65" y="152"/>
                  </a:lnTo>
                  <a:lnTo>
                    <a:pt x="73" y="149"/>
                  </a:lnTo>
                  <a:lnTo>
                    <a:pt x="82" y="148"/>
                  </a:lnTo>
                  <a:lnTo>
                    <a:pt x="90" y="148"/>
                  </a:lnTo>
                  <a:lnTo>
                    <a:pt x="84" y="144"/>
                  </a:lnTo>
                  <a:lnTo>
                    <a:pt x="78" y="142"/>
                  </a:lnTo>
                  <a:lnTo>
                    <a:pt x="73" y="141"/>
                  </a:lnTo>
                  <a:lnTo>
                    <a:pt x="66" y="141"/>
                  </a:lnTo>
                  <a:lnTo>
                    <a:pt x="58" y="141"/>
                  </a:lnTo>
                  <a:lnTo>
                    <a:pt x="50" y="142"/>
                  </a:lnTo>
                  <a:lnTo>
                    <a:pt x="39" y="143"/>
                  </a:lnTo>
                  <a:lnTo>
                    <a:pt x="28" y="143"/>
                  </a:lnTo>
                  <a:lnTo>
                    <a:pt x="22" y="118"/>
                  </a:lnTo>
                  <a:lnTo>
                    <a:pt x="25" y="93"/>
                  </a:lnTo>
                  <a:lnTo>
                    <a:pt x="37" y="74"/>
                  </a:lnTo>
                  <a:lnTo>
                    <a:pt x="55" y="55"/>
                  </a:lnTo>
                  <a:lnTo>
                    <a:pt x="80" y="40"/>
                  </a:lnTo>
                  <a:lnTo>
                    <a:pt x="108" y="29"/>
                  </a:lnTo>
                  <a:lnTo>
                    <a:pt x="141" y="21"/>
                  </a:lnTo>
                  <a:lnTo>
                    <a:pt x="175" y="16"/>
                  </a:lnTo>
                  <a:lnTo>
                    <a:pt x="196" y="15"/>
                  </a:lnTo>
                  <a:lnTo>
                    <a:pt x="215" y="15"/>
                  </a:lnTo>
                  <a:lnTo>
                    <a:pt x="234" y="17"/>
                  </a:lnTo>
                  <a:lnTo>
                    <a:pt x="251" y="18"/>
                  </a:lnTo>
                  <a:lnTo>
                    <a:pt x="267" y="22"/>
                  </a:lnTo>
                  <a:lnTo>
                    <a:pt x="282" y="25"/>
                  </a:lnTo>
                  <a:lnTo>
                    <a:pt x="295" y="29"/>
                  </a:lnTo>
                  <a:lnTo>
                    <a:pt x="306" y="32"/>
                  </a:lnTo>
                  <a:lnTo>
                    <a:pt x="291" y="16"/>
                  </a:lnTo>
                  <a:close/>
                </a:path>
              </a:pathLst>
            </a:custGeom>
            <a:solidFill>
              <a:srgbClr val="4F261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38" name="Freeform 28"/>
            <p:cNvSpPr/>
            <p:nvPr/>
          </p:nvSpPr>
          <p:spPr>
            <a:xfrm flipV="1">
              <a:off x="2520" y="1134"/>
              <a:ext cx="319" cy="292"/>
            </a:xfrm>
            <a:custGeom>
              <a:avLst/>
              <a:gdLst/>
              <a:ahLst/>
              <a:cxnLst>
                <a:cxn ang="0">
                  <a:pos x="115" y="15"/>
                </a:cxn>
                <a:cxn ang="0">
                  <a:pos x="165" y="0"/>
                </a:cxn>
                <a:cxn ang="0">
                  <a:pos x="230" y="17"/>
                </a:cxn>
                <a:cxn ang="0">
                  <a:pos x="196" y="22"/>
                </a:cxn>
                <a:cxn ang="0">
                  <a:pos x="222" y="39"/>
                </a:cxn>
                <a:cxn ang="0">
                  <a:pos x="271" y="66"/>
                </a:cxn>
                <a:cxn ang="0">
                  <a:pos x="299" y="99"/>
                </a:cxn>
                <a:cxn ang="0">
                  <a:pos x="263" y="99"/>
                </a:cxn>
                <a:cxn ang="0">
                  <a:pos x="282" y="117"/>
                </a:cxn>
                <a:cxn ang="0">
                  <a:pos x="309" y="155"/>
                </a:cxn>
                <a:cxn ang="0">
                  <a:pos x="319" y="188"/>
                </a:cxn>
                <a:cxn ang="0">
                  <a:pos x="285" y="180"/>
                </a:cxn>
                <a:cxn ang="0">
                  <a:pos x="277" y="206"/>
                </a:cxn>
                <a:cxn ang="0">
                  <a:pos x="258" y="256"/>
                </a:cxn>
                <a:cxn ang="0">
                  <a:pos x="228" y="292"/>
                </a:cxn>
                <a:cxn ang="0">
                  <a:pos x="221" y="258"/>
                </a:cxn>
                <a:cxn ang="0">
                  <a:pos x="188" y="233"/>
                </a:cxn>
                <a:cxn ang="0">
                  <a:pos x="169" y="221"/>
                </a:cxn>
                <a:cxn ang="0">
                  <a:pos x="169" y="247"/>
                </a:cxn>
                <a:cxn ang="0">
                  <a:pos x="142" y="235"/>
                </a:cxn>
                <a:cxn ang="0">
                  <a:pos x="116" y="215"/>
                </a:cxn>
                <a:cxn ang="0">
                  <a:pos x="104" y="200"/>
                </a:cxn>
                <a:cxn ang="0">
                  <a:pos x="95" y="216"/>
                </a:cxn>
                <a:cxn ang="0">
                  <a:pos x="68" y="196"/>
                </a:cxn>
                <a:cxn ang="0">
                  <a:pos x="42" y="165"/>
                </a:cxn>
                <a:cxn ang="0">
                  <a:pos x="29" y="146"/>
                </a:cxn>
                <a:cxn ang="0">
                  <a:pos x="16" y="165"/>
                </a:cxn>
                <a:cxn ang="0">
                  <a:pos x="0" y="95"/>
                </a:cxn>
                <a:cxn ang="0">
                  <a:pos x="34" y="42"/>
                </a:cxn>
                <a:cxn ang="0">
                  <a:pos x="80" y="56"/>
                </a:cxn>
                <a:cxn ang="0">
                  <a:pos x="70" y="119"/>
                </a:cxn>
                <a:cxn ang="0">
                  <a:pos x="93" y="70"/>
                </a:cxn>
                <a:cxn ang="0">
                  <a:pos x="138" y="87"/>
                </a:cxn>
                <a:cxn ang="0">
                  <a:pos x="146" y="115"/>
                </a:cxn>
                <a:cxn ang="0">
                  <a:pos x="134" y="162"/>
                </a:cxn>
                <a:cxn ang="0">
                  <a:pos x="153" y="132"/>
                </a:cxn>
                <a:cxn ang="0">
                  <a:pos x="180" y="142"/>
                </a:cxn>
                <a:cxn ang="0">
                  <a:pos x="204" y="172"/>
                </a:cxn>
                <a:cxn ang="0">
                  <a:pos x="222" y="208"/>
                </a:cxn>
                <a:cxn ang="0">
                  <a:pos x="211" y="165"/>
                </a:cxn>
                <a:cxn ang="0">
                  <a:pos x="222" y="152"/>
                </a:cxn>
                <a:cxn ang="0">
                  <a:pos x="239" y="151"/>
                </a:cxn>
                <a:cxn ang="0">
                  <a:pos x="217" y="135"/>
                </a:cxn>
                <a:cxn ang="0">
                  <a:pos x="196" y="130"/>
                </a:cxn>
                <a:cxn ang="0">
                  <a:pos x="177" y="102"/>
                </a:cxn>
                <a:cxn ang="0">
                  <a:pos x="170" y="85"/>
                </a:cxn>
                <a:cxn ang="0">
                  <a:pos x="194" y="79"/>
                </a:cxn>
                <a:cxn ang="0">
                  <a:pos x="215" y="85"/>
                </a:cxn>
                <a:cxn ang="0">
                  <a:pos x="209" y="76"/>
                </a:cxn>
                <a:cxn ang="0">
                  <a:pos x="180" y="59"/>
                </a:cxn>
                <a:cxn ang="0">
                  <a:pos x="149" y="62"/>
                </a:cxn>
                <a:cxn ang="0">
                  <a:pos x="128" y="50"/>
                </a:cxn>
                <a:cxn ang="0">
                  <a:pos x="108" y="37"/>
                </a:cxn>
              </a:cxnLst>
              <a:pathLst>
                <a:path w="234" h="234">
                  <a:moveTo>
                    <a:pt x="73" y="25"/>
                  </a:moveTo>
                  <a:lnTo>
                    <a:pt x="77" y="19"/>
                  </a:lnTo>
                  <a:lnTo>
                    <a:pt x="84" y="12"/>
                  </a:lnTo>
                  <a:lnTo>
                    <a:pt x="94" y="7"/>
                  </a:lnTo>
                  <a:lnTo>
                    <a:pt x="107" y="2"/>
                  </a:lnTo>
                  <a:lnTo>
                    <a:pt x="121" y="0"/>
                  </a:lnTo>
                  <a:lnTo>
                    <a:pt x="136" y="1"/>
                  </a:lnTo>
                  <a:lnTo>
                    <a:pt x="152" y="4"/>
                  </a:lnTo>
                  <a:lnTo>
                    <a:pt x="169" y="14"/>
                  </a:lnTo>
                  <a:lnTo>
                    <a:pt x="160" y="15"/>
                  </a:lnTo>
                  <a:lnTo>
                    <a:pt x="152" y="16"/>
                  </a:lnTo>
                  <a:lnTo>
                    <a:pt x="144" y="18"/>
                  </a:lnTo>
                  <a:lnTo>
                    <a:pt x="136" y="22"/>
                  </a:lnTo>
                  <a:lnTo>
                    <a:pt x="150" y="26"/>
                  </a:lnTo>
                  <a:lnTo>
                    <a:pt x="163" y="31"/>
                  </a:lnTo>
                  <a:lnTo>
                    <a:pt x="177" y="38"/>
                  </a:lnTo>
                  <a:lnTo>
                    <a:pt x="189" y="45"/>
                  </a:lnTo>
                  <a:lnTo>
                    <a:pt x="199" y="53"/>
                  </a:lnTo>
                  <a:lnTo>
                    <a:pt x="208" y="62"/>
                  </a:lnTo>
                  <a:lnTo>
                    <a:pt x="215" y="70"/>
                  </a:lnTo>
                  <a:lnTo>
                    <a:pt x="219" y="79"/>
                  </a:lnTo>
                  <a:lnTo>
                    <a:pt x="211" y="79"/>
                  </a:lnTo>
                  <a:lnTo>
                    <a:pt x="203" y="80"/>
                  </a:lnTo>
                  <a:lnTo>
                    <a:pt x="193" y="79"/>
                  </a:lnTo>
                  <a:lnTo>
                    <a:pt x="186" y="78"/>
                  </a:lnTo>
                  <a:lnTo>
                    <a:pt x="197" y="85"/>
                  </a:lnTo>
                  <a:lnTo>
                    <a:pt x="207" y="94"/>
                  </a:lnTo>
                  <a:lnTo>
                    <a:pt x="215" y="105"/>
                  </a:lnTo>
                  <a:lnTo>
                    <a:pt x="222" y="114"/>
                  </a:lnTo>
                  <a:lnTo>
                    <a:pt x="227" y="124"/>
                  </a:lnTo>
                  <a:lnTo>
                    <a:pt x="231" y="135"/>
                  </a:lnTo>
                  <a:lnTo>
                    <a:pt x="234" y="144"/>
                  </a:lnTo>
                  <a:lnTo>
                    <a:pt x="234" y="151"/>
                  </a:lnTo>
                  <a:lnTo>
                    <a:pt x="224" y="149"/>
                  </a:lnTo>
                  <a:lnTo>
                    <a:pt x="216" y="146"/>
                  </a:lnTo>
                  <a:lnTo>
                    <a:pt x="209" y="144"/>
                  </a:lnTo>
                  <a:lnTo>
                    <a:pt x="203" y="141"/>
                  </a:lnTo>
                  <a:lnTo>
                    <a:pt x="204" y="152"/>
                  </a:lnTo>
                  <a:lnTo>
                    <a:pt x="203" y="165"/>
                  </a:lnTo>
                  <a:lnTo>
                    <a:pt x="199" y="177"/>
                  </a:lnTo>
                  <a:lnTo>
                    <a:pt x="195" y="191"/>
                  </a:lnTo>
                  <a:lnTo>
                    <a:pt x="189" y="205"/>
                  </a:lnTo>
                  <a:lnTo>
                    <a:pt x="182" y="217"/>
                  </a:lnTo>
                  <a:lnTo>
                    <a:pt x="174" y="227"/>
                  </a:lnTo>
                  <a:lnTo>
                    <a:pt x="167" y="234"/>
                  </a:lnTo>
                  <a:lnTo>
                    <a:pt x="170" y="224"/>
                  </a:lnTo>
                  <a:lnTo>
                    <a:pt x="168" y="216"/>
                  </a:lnTo>
                  <a:lnTo>
                    <a:pt x="162" y="207"/>
                  </a:lnTo>
                  <a:lnTo>
                    <a:pt x="155" y="201"/>
                  </a:lnTo>
                  <a:lnTo>
                    <a:pt x="147" y="194"/>
                  </a:lnTo>
                  <a:lnTo>
                    <a:pt x="138" y="187"/>
                  </a:lnTo>
                  <a:lnTo>
                    <a:pt x="131" y="180"/>
                  </a:lnTo>
                  <a:lnTo>
                    <a:pt x="127" y="172"/>
                  </a:lnTo>
                  <a:lnTo>
                    <a:pt x="124" y="177"/>
                  </a:lnTo>
                  <a:lnTo>
                    <a:pt x="123" y="183"/>
                  </a:lnTo>
                  <a:lnTo>
                    <a:pt x="123" y="190"/>
                  </a:lnTo>
                  <a:lnTo>
                    <a:pt x="124" y="198"/>
                  </a:lnTo>
                  <a:lnTo>
                    <a:pt x="117" y="195"/>
                  </a:lnTo>
                  <a:lnTo>
                    <a:pt x="111" y="191"/>
                  </a:lnTo>
                  <a:lnTo>
                    <a:pt x="104" y="188"/>
                  </a:lnTo>
                  <a:lnTo>
                    <a:pt x="97" y="183"/>
                  </a:lnTo>
                  <a:lnTo>
                    <a:pt x="90" y="179"/>
                  </a:lnTo>
                  <a:lnTo>
                    <a:pt x="85" y="172"/>
                  </a:lnTo>
                  <a:lnTo>
                    <a:pt x="82" y="165"/>
                  </a:lnTo>
                  <a:lnTo>
                    <a:pt x="79" y="156"/>
                  </a:lnTo>
                  <a:lnTo>
                    <a:pt x="76" y="160"/>
                  </a:lnTo>
                  <a:lnTo>
                    <a:pt x="74" y="165"/>
                  </a:lnTo>
                  <a:lnTo>
                    <a:pt x="71" y="169"/>
                  </a:lnTo>
                  <a:lnTo>
                    <a:pt x="70" y="173"/>
                  </a:lnTo>
                  <a:lnTo>
                    <a:pt x="63" y="168"/>
                  </a:lnTo>
                  <a:lnTo>
                    <a:pt x="56" y="164"/>
                  </a:lnTo>
                  <a:lnTo>
                    <a:pt x="50" y="157"/>
                  </a:lnTo>
                  <a:lnTo>
                    <a:pt x="41" y="150"/>
                  </a:lnTo>
                  <a:lnTo>
                    <a:pt x="36" y="142"/>
                  </a:lnTo>
                  <a:lnTo>
                    <a:pt x="31" y="132"/>
                  </a:lnTo>
                  <a:lnTo>
                    <a:pt x="28" y="122"/>
                  </a:lnTo>
                  <a:lnTo>
                    <a:pt x="26" y="111"/>
                  </a:lnTo>
                  <a:lnTo>
                    <a:pt x="21" y="117"/>
                  </a:lnTo>
                  <a:lnTo>
                    <a:pt x="16" y="123"/>
                  </a:lnTo>
                  <a:lnTo>
                    <a:pt x="13" y="129"/>
                  </a:lnTo>
                  <a:lnTo>
                    <a:pt x="12" y="132"/>
                  </a:lnTo>
                  <a:lnTo>
                    <a:pt x="5" y="115"/>
                  </a:lnTo>
                  <a:lnTo>
                    <a:pt x="0" y="95"/>
                  </a:lnTo>
                  <a:lnTo>
                    <a:pt x="0" y="76"/>
                  </a:lnTo>
                  <a:lnTo>
                    <a:pt x="3" y="59"/>
                  </a:lnTo>
                  <a:lnTo>
                    <a:pt x="13" y="44"/>
                  </a:lnTo>
                  <a:lnTo>
                    <a:pt x="25" y="34"/>
                  </a:lnTo>
                  <a:lnTo>
                    <a:pt x="44" y="31"/>
                  </a:lnTo>
                  <a:lnTo>
                    <a:pt x="68" y="37"/>
                  </a:lnTo>
                  <a:lnTo>
                    <a:pt x="59" y="45"/>
                  </a:lnTo>
                  <a:lnTo>
                    <a:pt x="50" y="60"/>
                  </a:lnTo>
                  <a:lnTo>
                    <a:pt x="45" y="77"/>
                  </a:lnTo>
                  <a:lnTo>
                    <a:pt x="51" y="95"/>
                  </a:lnTo>
                  <a:lnTo>
                    <a:pt x="54" y="82"/>
                  </a:lnTo>
                  <a:lnTo>
                    <a:pt x="59" y="67"/>
                  </a:lnTo>
                  <a:lnTo>
                    <a:pt x="68" y="56"/>
                  </a:lnTo>
                  <a:lnTo>
                    <a:pt x="84" y="53"/>
                  </a:lnTo>
                  <a:lnTo>
                    <a:pt x="93" y="62"/>
                  </a:lnTo>
                  <a:lnTo>
                    <a:pt x="101" y="70"/>
                  </a:lnTo>
                  <a:lnTo>
                    <a:pt x="109" y="78"/>
                  </a:lnTo>
                  <a:lnTo>
                    <a:pt x="114" y="86"/>
                  </a:lnTo>
                  <a:lnTo>
                    <a:pt x="107" y="92"/>
                  </a:lnTo>
                  <a:lnTo>
                    <a:pt x="101" y="100"/>
                  </a:lnTo>
                  <a:lnTo>
                    <a:pt x="98" y="113"/>
                  </a:lnTo>
                  <a:lnTo>
                    <a:pt x="98" y="130"/>
                  </a:lnTo>
                  <a:lnTo>
                    <a:pt x="102" y="120"/>
                  </a:lnTo>
                  <a:lnTo>
                    <a:pt x="107" y="112"/>
                  </a:lnTo>
                  <a:lnTo>
                    <a:pt x="112" y="106"/>
                  </a:lnTo>
                  <a:lnTo>
                    <a:pt x="117" y="104"/>
                  </a:lnTo>
                  <a:lnTo>
                    <a:pt x="125" y="108"/>
                  </a:lnTo>
                  <a:lnTo>
                    <a:pt x="132" y="114"/>
                  </a:lnTo>
                  <a:lnTo>
                    <a:pt x="138" y="122"/>
                  </a:lnTo>
                  <a:lnTo>
                    <a:pt x="144" y="130"/>
                  </a:lnTo>
                  <a:lnTo>
                    <a:pt x="150" y="138"/>
                  </a:lnTo>
                  <a:lnTo>
                    <a:pt x="154" y="147"/>
                  </a:lnTo>
                  <a:lnTo>
                    <a:pt x="159" y="158"/>
                  </a:lnTo>
                  <a:lnTo>
                    <a:pt x="163" y="167"/>
                  </a:lnTo>
                  <a:lnTo>
                    <a:pt x="161" y="152"/>
                  </a:lnTo>
                  <a:lnTo>
                    <a:pt x="159" y="141"/>
                  </a:lnTo>
                  <a:lnTo>
                    <a:pt x="155" y="132"/>
                  </a:lnTo>
                  <a:lnTo>
                    <a:pt x="152" y="124"/>
                  </a:lnTo>
                  <a:lnTo>
                    <a:pt x="157" y="121"/>
                  </a:lnTo>
                  <a:lnTo>
                    <a:pt x="163" y="122"/>
                  </a:lnTo>
                  <a:lnTo>
                    <a:pt x="170" y="126"/>
                  </a:lnTo>
                  <a:lnTo>
                    <a:pt x="178" y="128"/>
                  </a:lnTo>
                  <a:lnTo>
                    <a:pt x="175" y="121"/>
                  </a:lnTo>
                  <a:lnTo>
                    <a:pt x="170" y="115"/>
                  </a:lnTo>
                  <a:lnTo>
                    <a:pt x="165" y="112"/>
                  </a:lnTo>
                  <a:lnTo>
                    <a:pt x="159" y="108"/>
                  </a:lnTo>
                  <a:lnTo>
                    <a:pt x="153" y="107"/>
                  </a:lnTo>
                  <a:lnTo>
                    <a:pt x="147" y="105"/>
                  </a:lnTo>
                  <a:lnTo>
                    <a:pt x="144" y="104"/>
                  </a:lnTo>
                  <a:lnTo>
                    <a:pt x="140" y="102"/>
                  </a:lnTo>
                  <a:lnTo>
                    <a:pt x="136" y="92"/>
                  </a:lnTo>
                  <a:lnTo>
                    <a:pt x="130" y="82"/>
                  </a:lnTo>
                  <a:lnTo>
                    <a:pt x="125" y="75"/>
                  </a:lnTo>
                  <a:lnTo>
                    <a:pt x="123" y="71"/>
                  </a:lnTo>
                  <a:lnTo>
                    <a:pt x="125" y="68"/>
                  </a:lnTo>
                  <a:lnTo>
                    <a:pt x="130" y="65"/>
                  </a:lnTo>
                  <a:lnTo>
                    <a:pt x="136" y="63"/>
                  </a:lnTo>
                  <a:lnTo>
                    <a:pt x="142" y="63"/>
                  </a:lnTo>
                  <a:lnTo>
                    <a:pt x="147" y="63"/>
                  </a:lnTo>
                  <a:lnTo>
                    <a:pt x="153" y="65"/>
                  </a:lnTo>
                  <a:lnTo>
                    <a:pt x="158" y="68"/>
                  </a:lnTo>
                  <a:lnTo>
                    <a:pt x="161" y="72"/>
                  </a:lnTo>
                  <a:lnTo>
                    <a:pt x="158" y="67"/>
                  </a:lnTo>
                  <a:lnTo>
                    <a:pt x="153" y="61"/>
                  </a:lnTo>
                  <a:lnTo>
                    <a:pt x="147" y="55"/>
                  </a:lnTo>
                  <a:lnTo>
                    <a:pt x="140" y="50"/>
                  </a:lnTo>
                  <a:lnTo>
                    <a:pt x="132" y="47"/>
                  </a:lnTo>
                  <a:lnTo>
                    <a:pt x="124" y="46"/>
                  </a:lnTo>
                  <a:lnTo>
                    <a:pt x="117" y="47"/>
                  </a:lnTo>
                  <a:lnTo>
                    <a:pt x="109" y="50"/>
                  </a:lnTo>
                  <a:lnTo>
                    <a:pt x="105" y="47"/>
                  </a:lnTo>
                  <a:lnTo>
                    <a:pt x="99" y="44"/>
                  </a:lnTo>
                  <a:lnTo>
                    <a:pt x="94" y="40"/>
                  </a:lnTo>
                  <a:lnTo>
                    <a:pt x="89" y="37"/>
                  </a:lnTo>
                  <a:lnTo>
                    <a:pt x="84" y="33"/>
                  </a:lnTo>
                  <a:lnTo>
                    <a:pt x="79" y="30"/>
                  </a:lnTo>
                  <a:lnTo>
                    <a:pt x="75" y="27"/>
                  </a:lnTo>
                  <a:lnTo>
                    <a:pt x="73" y="25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39" name="Freeform 29"/>
            <p:cNvSpPr/>
            <p:nvPr/>
          </p:nvSpPr>
          <p:spPr>
            <a:xfrm flipV="1">
              <a:off x="2941" y="1161"/>
              <a:ext cx="330" cy="350"/>
            </a:xfrm>
            <a:custGeom>
              <a:avLst/>
              <a:gdLst/>
              <a:ahLst/>
              <a:cxnLst>
                <a:cxn ang="0">
                  <a:pos x="265" y="331"/>
                </a:cxn>
                <a:cxn ang="0">
                  <a:pos x="299" y="293"/>
                </a:cxn>
                <a:cxn ang="0">
                  <a:pos x="297" y="234"/>
                </a:cxn>
                <a:cxn ang="0">
                  <a:pos x="325" y="244"/>
                </a:cxn>
                <a:cxn ang="0">
                  <a:pos x="323" y="191"/>
                </a:cxn>
                <a:cxn ang="0">
                  <a:pos x="301" y="133"/>
                </a:cxn>
                <a:cxn ang="0">
                  <a:pos x="330" y="141"/>
                </a:cxn>
                <a:cxn ang="0">
                  <a:pos x="307" y="96"/>
                </a:cxn>
                <a:cxn ang="0">
                  <a:pos x="271" y="58"/>
                </a:cxn>
                <a:cxn ang="0">
                  <a:pos x="241" y="38"/>
                </a:cxn>
                <a:cxn ang="0">
                  <a:pos x="265" y="24"/>
                </a:cxn>
                <a:cxn ang="0">
                  <a:pos x="185" y="4"/>
                </a:cxn>
                <a:cxn ang="0">
                  <a:pos x="110" y="11"/>
                </a:cxn>
                <a:cxn ang="0">
                  <a:pos x="98" y="61"/>
                </a:cxn>
                <a:cxn ang="0">
                  <a:pos x="115" y="70"/>
                </a:cxn>
                <a:cxn ang="0">
                  <a:pos x="151" y="60"/>
                </a:cxn>
                <a:cxn ang="0">
                  <a:pos x="190" y="63"/>
                </a:cxn>
                <a:cxn ang="0">
                  <a:pos x="194" y="73"/>
                </a:cxn>
                <a:cxn ang="0">
                  <a:pos x="158" y="84"/>
                </a:cxn>
                <a:cxn ang="0">
                  <a:pos x="138" y="91"/>
                </a:cxn>
                <a:cxn ang="0">
                  <a:pos x="151" y="106"/>
                </a:cxn>
                <a:cxn ang="0">
                  <a:pos x="175" y="124"/>
                </a:cxn>
                <a:cxn ang="0">
                  <a:pos x="192" y="135"/>
                </a:cxn>
                <a:cxn ang="0">
                  <a:pos x="218" y="135"/>
                </a:cxn>
                <a:cxn ang="0">
                  <a:pos x="248" y="148"/>
                </a:cxn>
                <a:cxn ang="0">
                  <a:pos x="259" y="164"/>
                </a:cxn>
                <a:cxn ang="0">
                  <a:pos x="239" y="159"/>
                </a:cxn>
                <a:cxn ang="0">
                  <a:pos x="221" y="156"/>
                </a:cxn>
                <a:cxn ang="0">
                  <a:pos x="229" y="179"/>
                </a:cxn>
                <a:cxn ang="0">
                  <a:pos x="252" y="225"/>
                </a:cxn>
                <a:cxn ang="0">
                  <a:pos x="262" y="266"/>
                </a:cxn>
                <a:cxn ang="0">
                  <a:pos x="232" y="213"/>
                </a:cxn>
                <a:cxn ang="0">
                  <a:pos x="199" y="164"/>
                </a:cxn>
                <a:cxn ang="0">
                  <a:pos x="169" y="159"/>
                </a:cxn>
                <a:cxn ang="0">
                  <a:pos x="151" y="193"/>
                </a:cxn>
                <a:cxn ang="0">
                  <a:pos x="157" y="144"/>
                </a:cxn>
                <a:cxn ang="0">
                  <a:pos x="149" y="128"/>
                </a:cxn>
                <a:cxn ang="0">
                  <a:pos x="131" y="114"/>
                </a:cxn>
                <a:cxn ang="0">
                  <a:pos x="112" y="103"/>
                </a:cxn>
                <a:cxn ang="0">
                  <a:pos x="82" y="150"/>
                </a:cxn>
                <a:cxn ang="0">
                  <a:pos x="79" y="116"/>
                </a:cxn>
                <a:cxn ang="0">
                  <a:pos x="80" y="80"/>
                </a:cxn>
                <a:cxn ang="0">
                  <a:pos x="48" y="69"/>
                </a:cxn>
                <a:cxn ang="0">
                  <a:pos x="20" y="69"/>
                </a:cxn>
                <a:cxn ang="0">
                  <a:pos x="0" y="136"/>
                </a:cxn>
                <a:cxn ang="0">
                  <a:pos x="34" y="199"/>
                </a:cxn>
                <a:cxn ang="0">
                  <a:pos x="49" y="180"/>
                </a:cxn>
                <a:cxn ang="0">
                  <a:pos x="63" y="218"/>
                </a:cxn>
                <a:cxn ang="0">
                  <a:pos x="89" y="255"/>
                </a:cxn>
                <a:cxn ang="0">
                  <a:pos x="105" y="258"/>
                </a:cxn>
                <a:cxn ang="0">
                  <a:pos x="121" y="229"/>
                </a:cxn>
                <a:cxn ang="0">
                  <a:pos x="140" y="253"/>
                </a:cxn>
                <a:cxn ang="0">
                  <a:pos x="158" y="268"/>
                </a:cxn>
                <a:cxn ang="0">
                  <a:pos x="176" y="278"/>
                </a:cxn>
                <a:cxn ang="0">
                  <a:pos x="184" y="306"/>
                </a:cxn>
                <a:cxn ang="0">
                  <a:pos x="206" y="280"/>
                </a:cxn>
                <a:cxn ang="0">
                  <a:pos x="232" y="296"/>
                </a:cxn>
              </a:cxnLst>
              <a:pathLst>
                <a:path w="242" h="280">
                  <a:moveTo>
                    <a:pt x="169" y="280"/>
                  </a:moveTo>
                  <a:lnTo>
                    <a:pt x="182" y="273"/>
                  </a:lnTo>
                  <a:lnTo>
                    <a:pt x="194" y="265"/>
                  </a:lnTo>
                  <a:lnTo>
                    <a:pt x="204" y="256"/>
                  </a:lnTo>
                  <a:lnTo>
                    <a:pt x="213" y="245"/>
                  </a:lnTo>
                  <a:lnTo>
                    <a:pt x="219" y="234"/>
                  </a:lnTo>
                  <a:lnTo>
                    <a:pt x="222" y="220"/>
                  </a:lnTo>
                  <a:lnTo>
                    <a:pt x="222" y="204"/>
                  </a:lnTo>
                  <a:lnTo>
                    <a:pt x="218" y="187"/>
                  </a:lnTo>
                  <a:lnTo>
                    <a:pt x="227" y="189"/>
                  </a:lnTo>
                  <a:lnTo>
                    <a:pt x="234" y="191"/>
                  </a:lnTo>
                  <a:lnTo>
                    <a:pt x="238" y="195"/>
                  </a:lnTo>
                  <a:lnTo>
                    <a:pt x="242" y="199"/>
                  </a:lnTo>
                  <a:lnTo>
                    <a:pt x="242" y="177"/>
                  </a:lnTo>
                  <a:lnTo>
                    <a:pt x="237" y="153"/>
                  </a:lnTo>
                  <a:lnTo>
                    <a:pt x="228" y="129"/>
                  </a:lnTo>
                  <a:lnTo>
                    <a:pt x="212" y="108"/>
                  </a:lnTo>
                  <a:lnTo>
                    <a:pt x="221" y="106"/>
                  </a:lnTo>
                  <a:lnTo>
                    <a:pt x="229" y="106"/>
                  </a:lnTo>
                  <a:lnTo>
                    <a:pt x="236" y="108"/>
                  </a:lnTo>
                  <a:lnTo>
                    <a:pt x="242" y="113"/>
                  </a:lnTo>
                  <a:lnTo>
                    <a:pt x="236" y="101"/>
                  </a:lnTo>
                  <a:lnTo>
                    <a:pt x="231" y="88"/>
                  </a:lnTo>
                  <a:lnTo>
                    <a:pt x="225" y="77"/>
                  </a:lnTo>
                  <a:lnTo>
                    <a:pt x="218" y="65"/>
                  </a:lnTo>
                  <a:lnTo>
                    <a:pt x="210" y="55"/>
                  </a:lnTo>
                  <a:lnTo>
                    <a:pt x="199" y="46"/>
                  </a:lnTo>
                  <a:lnTo>
                    <a:pt x="188" y="39"/>
                  </a:lnTo>
                  <a:lnTo>
                    <a:pt x="173" y="34"/>
                  </a:lnTo>
                  <a:lnTo>
                    <a:pt x="177" y="30"/>
                  </a:lnTo>
                  <a:lnTo>
                    <a:pt x="183" y="25"/>
                  </a:lnTo>
                  <a:lnTo>
                    <a:pt x="189" y="22"/>
                  </a:lnTo>
                  <a:lnTo>
                    <a:pt x="194" y="19"/>
                  </a:lnTo>
                  <a:lnTo>
                    <a:pt x="177" y="13"/>
                  </a:lnTo>
                  <a:lnTo>
                    <a:pt x="157" y="8"/>
                  </a:lnTo>
                  <a:lnTo>
                    <a:pt x="136" y="3"/>
                  </a:lnTo>
                  <a:lnTo>
                    <a:pt x="115" y="0"/>
                  </a:lnTo>
                  <a:lnTo>
                    <a:pt x="97" y="1"/>
                  </a:lnTo>
                  <a:lnTo>
                    <a:pt x="81" y="9"/>
                  </a:lnTo>
                  <a:lnTo>
                    <a:pt x="70" y="23"/>
                  </a:lnTo>
                  <a:lnTo>
                    <a:pt x="67" y="47"/>
                  </a:lnTo>
                  <a:lnTo>
                    <a:pt x="72" y="49"/>
                  </a:lnTo>
                  <a:lnTo>
                    <a:pt x="76" y="52"/>
                  </a:lnTo>
                  <a:lnTo>
                    <a:pt x="81" y="53"/>
                  </a:lnTo>
                  <a:lnTo>
                    <a:pt x="84" y="56"/>
                  </a:lnTo>
                  <a:lnTo>
                    <a:pt x="92" y="52"/>
                  </a:lnTo>
                  <a:lnTo>
                    <a:pt x="101" y="49"/>
                  </a:lnTo>
                  <a:lnTo>
                    <a:pt x="111" y="48"/>
                  </a:lnTo>
                  <a:lnTo>
                    <a:pt x="121" y="47"/>
                  </a:lnTo>
                  <a:lnTo>
                    <a:pt x="130" y="48"/>
                  </a:lnTo>
                  <a:lnTo>
                    <a:pt x="139" y="50"/>
                  </a:lnTo>
                  <a:lnTo>
                    <a:pt x="146" y="53"/>
                  </a:lnTo>
                  <a:lnTo>
                    <a:pt x="153" y="55"/>
                  </a:lnTo>
                  <a:lnTo>
                    <a:pt x="142" y="58"/>
                  </a:lnTo>
                  <a:lnTo>
                    <a:pt x="131" y="61"/>
                  </a:lnTo>
                  <a:lnTo>
                    <a:pt x="123" y="64"/>
                  </a:lnTo>
                  <a:lnTo>
                    <a:pt x="116" y="67"/>
                  </a:lnTo>
                  <a:lnTo>
                    <a:pt x="111" y="69"/>
                  </a:lnTo>
                  <a:lnTo>
                    <a:pt x="105" y="71"/>
                  </a:lnTo>
                  <a:lnTo>
                    <a:pt x="101" y="73"/>
                  </a:lnTo>
                  <a:lnTo>
                    <a:pt x="97" y="76"/>
                  </a:lnTo>
                  <a:lnTo>
                    <a:pt x="104" y="80"/>
                  </a:lnTo>
                  <a:lnTo>
                    <a:pt x="111" y="85"/>
                  </a:lnTo>
                  <a:lnTo>
                    <a:pt x="116" y="90"/>
                  </a:lnTo>
                  <a:lnTo>
                    <a:pt x="122" y="94"/>
                  </a:lnTo>
                  <a:lnTo>
                    <a:pt x="128" y="99"/>
                  </a:lnTo>
                  <a:lnTo>
                    <a:pt x="133" y="102"/>
                  </a:lnTo>
                  <a:lnTo>
                    <a:pt x="136" y="106"/>
                  </a:lnTo>
                  <a:lnTo>
                    <a:pt x="141" y="108"/>
                  </a:lnTo>
                  <a:lnTo>
                    <a:pt x="146" y="107"/>
                  </a:lnTo>
                  <a:lnTo>
                    <a:pt x="153" y="107"/>
                  </a:lnTo>
                  <a:lnTo>
                    <a:pt x="160" y="108"/>
                  </a:lnTo>
                  <a:lnTo>
                    <a:pt x="167" y="110"/>
                  </a:lnTo>
                  <a:lnTo>
                    <a:pt x="174" y="114"/>
                  </a:lnTo>
                  <a:lnTo>
                    <a:pt x="182" y="118"/>
                  </a:lnTo>
                  <a:lnTo>
                    <a:pt x="189" y="125"/>
                  </a:lnTo>
                  <a:lnTo>
                    <a:pt x="196" y="133"/>
                  </a:lnTo>
                  <a:lnTo>
                    <a:pt x="190" y="131"/>
                  </a:lnTo>
                  <a:lnTo>
                    <a:pt x="184" y="129"/>
                  </a:lnTo>
                  <a:lnTo>
                    <a:pt x="180" y="128"/>
                  </a:lnTo>
                  <a:lnTo>
                    <a:pt x="175" y="127"/>
                  </a:lnTo>
                  <a:lnTo>
                    <a:pt x="170" y="125"/>
                  </a:lnTo>
                  <a:lnTo>
                    <a:pt x="167" y="125"/>
                  </a:lnTo>
                  <a:lnTo>
                    <a:pt x="162" y="125"/>
                  </a:lnTo>
                  <a:lnTo>
                    <a:pt x="158" y="125"/>
                  </a:lnTo>
                  <a:lnTo>
                    <a:pt x="162" y="133"/>
                  </a:lnTo>
                  <a:lnTo>
                    <a:pt x="168" y="143"/>
                  </a:lnTo>
                  <a:lnTo>
                    <a:pt x="174" y="154"/>
                  </a:lnTo>
                  <a:lnTo>
                    <a:pt x="180" y="167"/>
                  </a:lnTo>
                  <a:lnTo>
                    <a:pt x="185" y="180"/>
                  </a:lnTo>
                  <a:lnTo>
                    <a:pt x="189" y="192"/>
                  </a:lnTo>
                  <a:lnTo>
                    <a:pt x="191" y="204"/>
                  </a:lnTo>
                  <a:lnTo>
                    <a:pt x="192" y="213"/>
                  </a:lnTo>
                  <a:lnTo>
                    <a:pt x="185" y="200"/>
                  </a:lnTo>
                  <a:lnTo>
                    <a:pt x="177" y="185"/>
                  </a:lnTo>
                  <a:lnTo>
                    <a:pt x="170" y="170"/>
                  </a:lnTo>
                  <a:lnTo>
                    <a:pt x="162" y="155"/>
                  </a:lnTo>
                  <a:lnTo>
                    <a:pt x="154" y="143"/>
                  </a:lnTo>
                  <a:lnTo>
                    <a:pt x="146" y="131"/>
                  </a:lnTo>
                  <a:lnTo>
                    <a:pt x="138" y="122"/>
                  </a:lnTo>
                  <a:lnTo>
                    <a:pt x="130" y="117"/>
                  </a:lnTo>
                  <a:lnTo>
                    <a:pt x="124" y="127"/>
                  </a:lnTo>
                  <a:lnTo>
                    <a:pt x="119" y="136"/>
                  </a:lnTo>
                  <a:lnTo>
                    <a:pt x="114" y="145"/>
                  </a:lnTo>
                  <a:lnTo>
                    <a:pt x="111" y="154"/>
                  </a:lnTo>
                  <a:lnTo>
                    <a:pt x="111" y="136"/>
                  </a:lnTo>
                  <a:lnTo>
                    <a:pt x="112" y="123"/>
                  </a:lnTo>
                  <a:lnTo>
                    <a:pt x="115" y="115"/>
                  </a:lnTo>
                  <a:lnTo>
                    <a:pt x="119" y="109"/>
                  </a:lnTo>
                  <a:lnTo>
                    <a:pt x="114" y="106"/>
                  </a:lnTo>
                  <a:lnTo>
                    <a:pt x="109" y="102"/>
                  </a:lnTo>
                  <a:lnTo>
                    <a:pt x="105" y="98"/>
                  </a:lnTo>
                  <a:lnTo>
                    <a:pt x="100" y="94"/>
                  </a:lnTo>
                  <a:lnTo>
                    <a:pt x="96" y="91"/>
                  </a:lnTo>
                  <a:lnTo>
                    <a:pt x="91" y="87"/>
                  </a:lnTo>
                  <a:lnTo>
                    <a:pt x="86" y="84"/>
                  </a:lnTo>
                  <a:lnTo>
                    <a:pt x="82" y="82"/>
                  </a:lnTo>
                  <a:lnTo>
                    <a:pt x="74" y="92"/>
                  </a:lnTo>
                  <a:lnTo>
                    <a:pt x="66" y="106"/>
                  </a:lnTo>
                  <a:lnTo>
                    <a:pt x="60" y="120"/>
                  </a:lnTo>
                  <a:lnTo>
                    <a:pt x="57" y="130"/>
                  </a:lnTo>
                  <a:lnTo>
                    <a:pt x="55" y="112"/>
                  </a:lnTo>
                  <a:lnTo>
                    <a:pt x="58" y="93"/>
                  </a:lnTo>
                  <a:lnTo>
                    <a:pt x="63" y="78"/>
                  </a:lnTo>
                  <a:lnTo>
                    <a:pt x="68" y="69"/>
                  </a:lnTo>
                  <a:lnTo>
                    <a:pt x="59" y="64"/>
                  </a:lnTo>
                  <a:lnTo>
                    <a:pt x="51" y="60"/>
                  </a:lnTo>
                  <a:lnTo>
                    <a:pt x="43" y="57"/>
                  </a:lnTo>
                  <a:lnTo>
                    <a:pt x="35" y="55"/>
                  </a:lnTo>
                  <a:lnTo>
                    <a:pt x="28" y="55"/>
                  </a:lnTo>
                  <a:lnTo>
                    <a:pt x="21" y="55"/>
                  </a:lnTo>
                  <a:lnTo>
                    <a:pt x="15" y="55"/>
                  </a:lnTo>
                  <a:lnTo>
                    <a:pt x="11" y="57"/>
                  </a:lnTo>
                  <a:lnTo>
                    <a:pt x="1" y="82"/>
                  </a:lnTo>
                  <a:lnTo>
                    <a:pt x="0" y="109"/>
                  </a:lnTo>
                  <a:lnTo>
                    <a:pt x="8" y="138"/>
                  </a:lnTo>
                  <a:lnTo>
                    <a:pt x="22" y="165"/>
                  </a:lnTo>
                  <a:lnTo>
                    <a:pt x="25" y="159"/>
                  </a:lnTo>
                  <a:lnTo>
                    <a:pt x="29" y="154"/>
                  </a:lnTo>
                  <a:lnTo>
                    <a:pt x="32" y="148"/>
                  </a:lnTo>
                  <a:lnTo>
                    <a:pt x="36" y="144"/>
                  </a:lnTo>
                  <a:lnTo>
                    <a:pt x="38" y="153"/>
                  </a:lnTo>
                  <a:lnTo>
                    <a:pt x="42" y="163"/>
                  </a:lnTo>
                  <a:lnTo>
                    <a:pt x="46" y="174"/>
                  </a:lnTo>
                  <a:lnTo>
                    <a:pt x="52" y="185"/>
                  </a:lnTo>
                  <a:lnTo>
                    <a:pt x="59" y="196"/>
                  </a:lnTo>
                  <a:lnTo>
                    <a:pt x="65" y="204"/>
                  </a:lnTo>
                  <a:lnTo>
                    <a:pt x="70" y="211"/>
                  </a:lnTo>
                  <a:lnTo>
                    <a:pt x="75" y="214"/>
                  </a:lnTo>
                  <a:lnTo>
                    <a:pt x="77" y="206"/>
                  </a:lnTo>
                  <a:lnTo>
                    <a:pt x="82" y="198"/>
                  </a:lnTo>
                  <a:lnTo>
                    <a:pt x="86" y="190"/>
                  </a:lnTo>
                  <a:lnTo>
                    <a:pt x="89" y="183"/>
                  </a:lnTo>
                  <a:lnTo>
                    <a:pt x="93" y="190"/>
                  </a:lnTo>
                  <a:lnTo>
                    <a:pt x="98" y="196"/>
                  </a:lnTo>
                  <a:lnTo>
                    <a:pt x="103" y="202"/>
                  </a:lnTo>
                  <a:lnTo>
                    <a:pt x="107" y="206"/>
                  </a:lnTo>
                  <a:lnTo>
                    <a:pt x="112" y="211"/>
                  </a:lnTo>
                  <a:lnTo>
                    <a:pt x="116" y="214"/>
                  </a:lnTo>
                  <a:lnTo>
                    <a:pt x="120" y="217"/>
                  </a:lnTo>
                  <a:lnTo>
                    <a:pt x="123" y="219"/>
                  </a:lnTo>
                  <a:lnTo>
                    <a:pt x="129" y="222"/>
                  </a:lnTo>
                  <a:lnTo>
                    <a:pt x="133" y="229"/>
                  </a:lnTo>
                  <a:lnTo>
                    <a:pt x="134" y="237"/>
                  </a:lnTo>
                  <a:lnTo>
                    <a:pt x="135" y="245"/>
                  </a:lnTo>
                  <a:lnTo>
                    <a:pt x="141" y="237"/>
                  </a:lnTo>
                  <a:lnTo>
                    <a:pt x="146" y="230"/>
                  </a:lnTo>
                  <a:lnTo>
                    <a:pt x="151" y="224"/>
                  </a:lnTo>
                  <a:lnTo>
                    <a:pt x="151" y="214"/>
                  </a:lnTo>
                  <a:lnTo>
                    <a:pt x="162" y="226"/>
                  </a:lnTo>
                  <a:lnTo>
                    <a:pt x="170" y="237"/>
                  </a:lnTo>
                  <a:lnTo>
                    <a:pt x="174" y="255"/>
                  </a:lnTo>
                  <a:lnTo>
                    <a:pt x="169" y="280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40" name="Freeform 30"/>
            <p:cNvSpPr/>
            <p:nvPr/>
          </p:nvSpPr>
          <p:spPr>
            <a:xfrm flipV="1">
              <a:off x="2303" y="1446"/>
              <a:ext cx="311" cy="304"/>
            </a:xfrm>
            <a:custGeom>
              <a:avLst/>
              <a:gdLst/>
              <a:ahLst/>
              <a:cxnLst>
                <a:cxn ang="0">
                  <a:pos x="36" y="278"/>
                </a:cxn>
                <a:cxn ang="0">
                  <a:pos x="0" y="235"/>
                </a:cxn>
                <a:cxn ang="0">
                  <a:pos x="36" y="143"/>
                </a:cxn>
                <a:cxn ang="0">
                  <a:pos x="52" y="159"/>
                </a:cxn>
                <a:cxn ang="0">
                  <a:pos x="74" y="125"/>
                </a:cxn>
                <a:cxn ang="0">
                  <a:pos x="97" y="110"/>
                </a:cxn>
                <a:cxn ang="0">
                  <a:pos x="105" y="130"/>
                </a:cxn>
                <a:cxn ang="0">
                  <a:pos x="132" y="96"/>
                </a:cxn>
                <a:cxn ang="0">
                  <a:pos x="145" y="75"/>
                </a:cxn>
                <a:cxn ang="0">
                  <a:pos x="155" y="69"/>
                </a:cxn>
                <a:cxn ang="0">
                  <a:pos x="171" y="100"/>
                </a:cxn>
                <a:cxn ang="0">
                  <a:pos x="184" y="64"/>
                </a:cxn>
                <a:cxn ang="0">
                  <a:pos x="199" y="27"/>
                </a:cxn>
                <a:cxn ang="0">
                  <a:pos x="206" y="7"/>
                </a:cxn>
                <a:cxn ang="0">
                  <a:pos x="237" y="40"/>
                </a:cxn>
                <a:cxn ang="0">
                  <a:pos x="256" y="78"/>
                </a:cxn>
                <a:cxn ang="0">
                  <a:pos x="277" y="77"/>
                </a:cxn>
                <a:cxn ang="0">
                  <a:pos x="290" y="82"/>
                </a:cxn>
                <a:cxn ang="0">
                  <a:pos x="271" y="162"/>
                </a:cxn>
                <a:cxn ang="0">
                  <a:pos x="301" y="150"/>
                </a:cxn>
                <a:cxn ang="0">
                  <a:pos x="299" y="176"/>
                </a:cxn>
                <a:cxn ang="0">
                  <a:pos x="281" y="207"/>
                </a:cxn>
                <a:cxn ang="0">
                  <a:pos x="311" y="207"/>
                </a:cxn>
                <a:cxn ang="0">
                  <a:pos x="281" y="232"/>
                </a:cxn>
                <a:cxn ang="0">
                  <a:pos x="245" y="254"/>
                </a:cxn>
                <a:cxn ang="0">
                  <a:pos x="229" y="264"/>
                </a:cxn>
                <a:cxn ang="0">
                  <a:pos x="262" y="269"/>
                </a:cxn>
                <a:cxn ang="0">
                  <a:pos x="208" y="293"/>
                </a:cxn>
                <a:cxn ang="0">
                  <a:pos x="130" y="302"/>
                </a:cxn>
                <a:cxn ang="0">
                  <a:pos x="101" y="277"/>
                </a:cxn>
                <a:cxn ang="0">
                  <a:pos x="132" y="254"/>
                </a:cxn>
                <a:cxn ang="0">
                  <a:pos x="166" y="254"/>
                </a:cxn>
                <a:cxn ang="0">
                  <a:pos x="197" y="244"/>
                </a:cxn>
                <a:cxn ang="0">
                  <a:pos x="207" y="233"/>
                </a:cxn>
                <a:cxn ang="0">
                  <a:pos x="178" y="239"/>
                </a:cxn>
                <a:cxn ang="0">
                  <a:pos x="153" y="237"/>
                </a:cxn>
                <a:cxn ang="0">
                  <a:pos x="160" y="224"/>
                </a:cxn>
                <a:cxn ang="0">
                  <a:pos x="181" y="202"/>
                </a:cxn>
                <a:cxn ang="0">
                  <a:pos x="195" y="183"/>
                </a:cxn>
                <a:cxn ang="0">
                  <a:pos x="234" y="164"/>
                </a:cxn>
                <a:cxn ang="0">
                  <a:pos x="221" y="158"/>
                </a:cxn>
                <a:cxn ang="0">
                  <a:pos x="215" y="143"/>
                </a:cxn>
                <a:cxn ang="0">
                  <a:pos x="215" y="100"/>
                </a:cxn>
                <a:cxn ang="0">
                  <a:pos x="196" y="146"/>
                </a:cxn>
                <a:cxn ang="0">
                  <a:pos x="175" y="179"/>
                </a:cxn>
                <a:cxn ang="0">
                  <a:pos x="149" y="181"/>
                </a:cxn>
                <a:cxn ang="0">
                  <a:pos x="134" y="140"/>
                </a:cxn>
                <a:cxn ang="0">
                  <a:pos x="134" y="198"/>
                </a:cxn>
                <a:cxn ang="0">
                  <a:pos x="130" y="224"/>
                </a:cxn>
                <a:cxn ang="0">
                  <a:pos x="108" y="243"/>
                </a:cxn>
                <a:cxn ang="0">
                  <a:pos x="88" y="258"/>
                </a:cxn>
                <a:cxn ang="0">
                  <a:pos x="67" y="213"/>
                </a:cxn>
                <a:cxn ang="0">
                  <a:pos x="60" y="229"/>
                </a:cxn>
              </a:cxnLst>
              <a:pathLst>
                <a:path w="227" h="244">
                  <a:moveTo>
                    <a:pt x="49" y="211"/>
                  </a:moveTo>
                  <a:lnTo>
                    <a:pt x="37" y="222"/>
                  </a:lnTo>
                  <a:lnTo>
                    <a:pt x="26" y="223"/>
                  </a:lnTo>
                  <a:lnTo>
                    <a:pt x="14" y="218"/>
                  </a:lnTo>
                  <a:lnTo>
                    <a:pt x="5" y="207"/>
                  </a:lnTo>
                  <a:lnTo>
                    <a:pt x="0" y="189"/>
                  </a:lnTo>
                  <a:lnTo>
                    <a:pt x="0" y="169"/>
                  </a:lnTo>
                  <a:lnTo>
                    <a:pt x="8" y="143"/>
                  </a:lnTo>
                  <a:lnTo>
                    <a:pt x="26" y="115"/>
                  </a:lnTo>
                  <a:lnTo>
                    <a:pt x="29" y="120"/>
                  </a:lnTo>
                  <a:lnTo>
                    <a:pt x="34" y="125"/>
                  </a:lnTo>
                  <a:lnTo>
                    <a:pt x="38" y="128"/>
                  </a:lnTo>
                  <a:lnTo>
                    <a:pt x="44" y="130"/>
                  </a:lnTo>
                  <a:lnTo>
                    <a:pt x="48" y="114"/>
                  </a:lnTo>
                  <a:lnTo>
                    <a:pt x="54" y="100"/>
                  </a:lnTo>
                  <a:lnTo>
                    <a:pt x="61" y="90"/>
                  </a:lnTo>
                  <a:lnTo>
                    <a:pt x="67" y="83"/>
                  </a:lnTo>
                  <a:lnTo>
                    <a:pt x="71" y="88"/>
                  </a:lnTo>
                  <a:lnTo>
                    <a:pt x="74" y="92"/>
                  </a:lnTo>
                  <a:lnTo>
                    <a:pt x="76" y="98"/>
                  </a:lnTo>
                  <a:lnTo>
                    <a:pt x="77" y="104"/>
                  </a:lnTo>
                  <a:lnTo>
                    <a:pt x="83" y="91"/>
                  </a:lnTo>
                  <a:lnTo>
                    <a:pt x="90" y="83"/>
                  </a:lnTo>
                  <a:lnTo>
                    <a:pt x="96" y="77"/>
                  </a:lnTo>
                  <a:lnTo>
                    <a:pt x="102" y="73"/>
                  </a:lnTo>
                  <a:lnTo>
                    <a:pt x="104" y="67"/>
                  </a:lnTo>
                  <a:lnTo>
                    <a:pt x="106" y="60"/>
                  </a:lnTo>
                  <a:lnTo>
                    <a:pt x="106" y="54"/>
                  </a:lnTo>
                  <a:lnTo>
                    <a:pt x="104" y="48"/>
                  </a:lnTo>
                  <a:lnTo>
                    <a:pt x="113" y="55"/>
                  </a:lnTo>
                  <a:lnTo>
                    <a:pt x="120" y="62"/>
                  </a:lnTo>
                  <a:lnTo>
                    <a:pt x="123" y="70"/>
                  </a:lnTo>
                  <a:lnTo>
                    <a:pt x="125" y="80"/>
                  </a:lnTo>
                  <a:lnTo>
                    <a:pt x="126" y="69"/>
                  </a:lnTo>
                  <a:lnTo>
                    <a:pt x="129" y="60"/>
                  </a:lnTo>
                  <a:lnTo>
                    <a:pt x="134" y="51"/>
                  </a:lnTo>
                  <a:lnTo>
                    <a:pt x="138" y="43"/>
                  </a:lnTo>
                  <a:lnTo>
                    <a:pt x="142" y="32"/>
                  </a:lnTo>
                  <a:lnTo>
                    <a:pt x="145" y="22"/>
                  </a:lnTo>
                  <a:lnTo>
                    <a:pt x="145" y="12"/>
                  </a:lnTo>
                  <a:lnTo>
                    <a:pt x="142" y="0"/>
                  </a:lnTo>
                  <a:lnTo>
                    <a:pt x="150" y="6"/>
                  </a:lnTo>
                  <a:lnTo>
                    <a:pt x="158" y="14"/>
                  </a:lnTo>
                  <a:lnTo>
                    <a:pt x="166" y="23"/>
                  </a:lnTo>
                  <a:lnTo>
                    <a:pt x="173" y="32"/>
                  </a:lnTo>
                  <a:lnTo>
                    <a:pt x="180" y="43"/>
                  </a:lnTo>
                  <a:lnTo>
                    <a:pt x="184" y="53"/>
                  </a:lnTo>
                  <a:lnTo>
                    <a:pt x="187" y="63"/>
                  </a:lnTo>
                  <a:lnTo>
                    <a:pt x="187" y="73"/>
                  </a:lnTo>
                  <a:lnTo>
                    <a:pt x="195" y="68"/>
                  </a:lnTo>
                  <a:lnTo>
                    <a:pt x="202" y="62"/>
                  </a:lnTo>
                  <a:lnTo>
                    <a:pt x="208" y="55"/>
                  </a:lnTo>
                  <a:lnTo>
                    <a:pt x="210" y="47"/>
                  </a:lnTo>
                  <a:lnTo>
                    <a:pt x="212" y="66"/>
                  </a:lnTo>
                  <a:lnTo>
                    <a:pt x="211" y="89"/>
                  </a:lnTo>
                  <a:lnTo>
                    <a:pt x="206" y="112"/>
                  </a:lnTo>
                  <a:lnTo>
                    <a:pt x="198" y="130"/>
                  </a:lnTo>
                  <a:lnTo>
                    <a:pt x="206" y="128"/>
                  </a:lnTo>
                  <a:lnTo>
                    <a:pt x="214" y="125"/>
                  </a:lnTo>
                  <a:lnTo>
                    <a:pt x="220" y="120"/>
                  </a:lnTo>
                  <a:lnTo>
                    <a:pt x="225" y="115"/>
                  </a:lnTo>
                  <a:lnTo>
                    <a:pt x="222" y="128"/>
                  </a:lnTo>
                  <a:lnTo>
                    <a:pt x="218" y="141"/>
                  </a:lnTo>
                  <a:lnTo>
                    <a:pt x="210" y="154"/>
                  </a:lnTo>
                  <a:lnTo>
                    <a:pt x="197" y="163"/>
                  </a:lnTo>
                  <a:lnTo>
                    <a:pt x="205" y="166"/>
                  </a:lnTo>
                  <a:lnTo>
                    <a:pt x="214" y="167"/>
                  </a:lnTo>
                  <a:lnTo>
                    <a:pt x="221" y="167"/>
                  </a:lnTo>
                  <a:lnTo>
                    <a:pt x="227" y="166"/>
                  </a:lnTo>
                  <a:lnTo>
                    <a:pt x="221" y="172"/>
                  </a:lnTo>
                  <a:lnTo>
                    <a:pt x="213" y="179"/>
                  </a:lnTo>
                  <a:lnTo>
                    <a:pt x="205" y="186"/>
                  </a:lnTo>
                  <a:lnTo>
                    <a:pt x="197" y="193"/>
                  </a:lnTo>
                  <a:lnTo>
                    <a:pt x="188" y="199"/>
                  </a:lnTo>
                  <a:lnTo>
                    <a:pt x="179" y="204"/>
                  </a:lnTo>
                  <a:lnTo>
                    <a:pt x="170" y="208"/>
                  </a:lnTo>
                  <a:lnTo>
                    <a:pt x="161" y="209"/>
                  </a:lnTo>
                  <a:lnTo>
                    <a:pt x="167" y="212"/>
                  </a:lnTo>
                  <a:lnTo>
                    <a:pt x="174" y="216"/>
                  </a:lnTo>
                  <a:lnTo>
                    <a:pt x="182" y="217"/>
                  </a:lnTo>
                  <a:lnTo>
                    <a:pt x="191" y="216"/>
                  </a:lnTo>
                  <a:lnTo>
                    <a:pt x="183" y="222"/>
                  </a:lnTo>
                  <a:lnTo>
                    <a:pt x="170" y="229"/>
                  </a:lnTo>
                  <a:lnTo>
                    <a:pt x="152" y="235"/>
                  </a:lnTo>
                  <a:lnTo>
                    <a:pt x="133" y="240"/>
                  </a:lnTo>
                  <a:lnTo>
                    <a:pt x="113" y="244"/>
                  </a:lnTo>
                  <a:lnTo>
                    <a:pt x="95" y="242"/>
                  </a:lnTo>
                  <a:lnTo>
                    <a:pt x="79" y="237"/>
                  </a:lnTo>
                  <a:lnTo>
                    <a:pt x="67" y="226"/>
                  </a:lnTo>
                  <a:lnTo>
                    <a:pt x="74" y="222"/>
                  </a:lnTo>
                  <a:lnTo>
                    <a:pt x="82" y="216"/>
                  </a:lnTo>
                  <a:lnTo>
                    <a:pt x="89" y="210"/>
                  </a:lnTo>
                  <a:lnTo>
                    <a:pt x="96" y="204"/>
                  </a:lnTo>
                  <a:lnTo>
                    <a:pt x="104" y="205"/>
                  </a:lnTo>
                  <a:lnTo>
                    <a:pt x="112" y="205"/>
                  </a:lnTo>
                  <a:lnTo>
                    <a:pt x="121" y="204"/>
                  </a:lnTo>
                  <a:lnTo>
                    <a:pt x="129" y="203"/>
                  </a:lnTo>
                  <a:lnTo>
                    <a:pt x="137" y="200"/>
                  </a:lnTo>
                  <a:lnTo>
                    <a:pt x="144" y="196"/>
                  </a:lnTo>
                  <a:lnTo>
                    <a:pt x="151" y="192"/>
                  </a:lnTo>
                  <a:lnTo>
                    <a:pt x="157" y="185"/>
                  </a:lnTo>
                  <a:lnTo>
                    <a:pt x="151" y="187"/>
                  </a:lnTo>
                  <a:lnTo>
                    <a:pt x="144" y="189"/>
                  </a:lnTo>
                  <a:lnTo>
                    <a:pt x="137" y="190"/>
                  </a:lnTo>
                  <a:lnTo>
                    <a:pt x="130" y="192"/>
                  </a:lnTo>
                  <a:lnTo>
                    <a:pt x="123" y="192"/>
                  </a:lnTo>
                  <a:lnTo>
                    <a:pt x="117" y="192"/>
                  </a:lnTo>
                  <a:lnTo>
                    <a:pt x="112" y="190"/>
                  </a:lnTo>
                  <a:lnTo>
                    <a:pt x="107" y="189"/>
                  </a:lnTo>
                  <a:lnTo>
                    <a:pt x="112" y="185"/>
                  </a:lnTo>
                  <a:lnTo>
                    <a:pt x="117" y="180"/>
                  </a:lnTo>
                  <a:lnTo>
                    <a:pt x="121" y="173"/>
                  </a:lnTo>
                  <a:lnTo>
                    <a:pt x="127" y="167"/>
                  </a:lnTo>
                  <a:lnTo>
                    <a:pt x="132" y="162"/>
                  </a:lnTo>
                  <a:lnTo>
                    <a:pt x="135" y="156"/>
                  </a:lnTo>
                  <a:lnTo>
                    <a:pt x="140" y="151"/>
                  </a:lnTo>
                  <a:lnTo>
                    <a:pt x="142" y="147"/>
                  </a:lnTo>
                  <a:lnTo>
                    <a:pt x="151" y="143"/>
                  </a:lnTo>
                  <a:lnTo>
                    <a:pt x="161" y="139"/>
                  </a:lnTo>
                  <a:lnTo>
                    <a:pt x="171" y="132"/>
                  </a:lnTo>
                  <a:lnTo>
                    <a:pt x="175" y="126"/>
                  </a:lnTo>
                  <a:lnTo>
                    <a:pt x="167" y="127"/>
                  </a:lnTo>
                  <a:lnTo>
                    <a:pt x="161" y="127"/>
                  </a:lnTo>
                  <a:lnTo>
                    <a:pt x="157" y="126"/>
                  </a:lnTo>
                  <a:lnTo>
                    <a:pt x="153" y="126"/>
                  </a:lnTo>
                  <a:lnTo>
                    <a:pt x="157" y="115"/>
                  </a:lnTo>
                  <a:lnTo>
                    <a:pt x="160" y="104"/>
                  </a:lnTo>
                  <a:lnTo>
                    <a:pt x="160" y="91"/>
                  </a:lnTo>
                  <a:lnTo>
                    <a:pt x="157" y="80"/>
                  </a:lnTo>
                  <a:lnTo>
                    <a:pt x="152" y="93"/>
                  </a:lnTo>
                  <a:lnTo>
                    <a:pt x="149" y="105"/>
                  </a:lnTo>
                  <a:lnTo>
                    <a:pt x="143" y="117"/>
                  </a:lnTo>
                  <a:lnTo>
                    <a:pt x="138" y="127"/>
                  </a:lnTo>
                  <a:lnTo>
                    <a:pt x="134" y="136"/>
                  </a:lnTo>
                  <a:lnTo>
                    <a:pt x="128" y="144"/>
                  </a:lnTo>
                  <a:lnTo>
                    <a:pt x="123" y="151"/>
                  </a:lnTo>
                  <a:lnTo>
                    <a:pt x="118" y="156"/>
                  </a:lnTo>
                  <a:lnTo>
                    <a:pt x="109" y="145"/>
                  </a:lnTo>
                  <a:lnTo>
                    <a:pt x="103" y="134"/>
                  </a:lnTo>
                  <a:lnTo>
                    <a:pt x="99" y="124"/>
                  </a:lnTo>
                  <a:lnTo>
                    <a:pt x="98" y="112"/>
                  </a:lnTo>
                  <a:lnTo>
                    <a:pt x="95" y="129"/>
                  </a:lnTo>
                  <a:lnTo>
                    <a:pt x="95" y="145"/>
                  </a:lnTo>
                  <a:lnTo>
                    <a:pt x="98" y="159"/>
                  </a:lnTo>
                  <a:lnTo>
                    <a:pt x="103" y="171"/>
                  </a:lnTo>
                  <a:lnTo>
                    <a:pt x="99" y="175"/>
                  </a:lnTo>
                  <a:lnTo>
                    <a:pt x="95" y="180"/>
                  </a:lnTo>
                  <a:lnTo>
                    <a:pt x="90" y="186"/>
                  </a:lnTo>
                  <a:lnTo>
                    <a:pt x="84" y="190"/>
                  </a:lnTo>
                  <a:lnTo>
                    <a:pt x="79" y="195"/>
                  </a:lnTo>
                  <a:lnTo>
                    <a:pt x="73" y="200"/>
                  </a:lnTo>
                  <a:lnTo>
                    <a:pt x="68" y="203"/>
                  </a:lnTo>
                  <a:lnTo>
                    <a:pt x="64" y="207"/>
                  </a:lnTo>
                  <a:lnTo>
                    <a:pt x="59" y="196"/>
                  </a:lnTo>
                  <a:lnTo>
                    <a:pt x="53" y="184"/>
                  </a:lnTo>
                  <a:lnTo>
                    <a:pt x="49" y="171"/>
                  </a:lnTo>
                  <a:lnTo>
                    <a:pt x="45" y="160"/>
                  </a:lnTo>
                  <a:lnTo>
                    <a:pt x="44" y="171"/>
                  </a:lnTo>
                  <a:lnTo>
                    <a:pt x="44" y="184"/>
                  </a:lnTo>
                  <a:lnTo>
                    <a:pt x="45" y="199"/>
                  </a:lnTo>
                  <a:lnTo>
                    <a:pt x="49" y="211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41" name="Line 31"/>
            <p:cNvSpPr/>
            <p:nvPr/>
          </p:nvSpPr>
          <p:spPr>
            <a:xfrm>
              <a:off x="1691" y="993"/>
              <a:ext cx="238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42" name="Oval 32"/>
            <p:cNvSpPr/>
            <p:nvPr/>
          </p:nvSpPr>
          <p:spPr>
            <a:xfrm>
              <a:off x="1311" y="661"/>
              <a:ext cx="420" cy="381"/>
            </a:xfrm>
            <a:prstGeom prst="ellipse">
              <a:avLst/>
            </a:prstGeom>
            <a:solidFill>
              <a:srgbClr val="FFFFFF"/>
            </a:solidFill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eaLnBrk="1" hangingPunct="1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9243" name="Rectangle 33"/>
            <p:cNvSpPr/>
            <p:nvPr/>
          </p:nvSpPr>
          <p:spPr>
            <a:xfrm>
              <a:off x="1519" y="853"/>
              <a:ext cx="420" cy="381"/>
            </a:xfrm>
            <a:prstGeom prst="rect">
              <a:avLst/>
            </a:prstGeom>
            <a:solidFill>
              <a:srgbClr val="FFFFFF"/>
            </a:solidFill>
            <a:ln w="38100" cap="flat" cmpd="dbl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eaLnBrk="1" hangingPunct="1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9244" name="Line 34"/>
            <p:cNvSpPr/>
            <p:nvPr/>
          </p:nvSpPr>
          <p:spPr>
            <a:xfrm>
              <a:off x="1801" y="764"/>
              <a:ext cx="1400" cy="0"/>
            </a:xfrm>
            <a:prstGeom prst="line">
              <a:avLst/>
            </a:prstGeom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45" name="Line 35"/>
            <p:cNvSpPr/>
            <p:nvPr/>
          </p:nvSpPr>
          <p:spPr>
            <a:xfrm flipH="1">
              <a:off x="1412" y="1115"/>
              <a:ext cx="2" cy="1381"/>
            </a:xfrm>
            <a:prstGeom prst="line">
              <a:avLst/>
            </a:prstGeom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9224" name="Group 36"/>
          <p:cNvGrpSpPr/>
          <p:nvPr/>
        </p:nvGrpSpPr>
        <p:grpSpPr>
          <a:xfrm rot="10800000">
            <a:off x="7391400" y="5699125"/>
            <a:ext cx="1752600" cy="1165225"/>
            <a:chOff x="1311" y="661"/>
            <a:chExt cx="2760" cy="1835"/>
          </a:xfrm>
        </p:grpSpPr>
        <p:sp>
          <p:nvSpPr>
            <p:cNvPr id="9228" name="Freeform 37"/>
            <p:cNvSpPr/>
            <p:nvPr/>
          </p:nvSpPr>
          <p:spPr>
            <a:xfrm flipV="1">
              <a:off x="1871" y="1231"/>
              <a:ext cx="1133" cy="324"/>
            </a:xfrm>
            <a:custGeom>
              <a:avLst/>
              <a:gdLst/>
              <a:ahLst/>
              <a:cxnLst>
                <a:cxn ang="0">
                  <a:pos x="331" y="4"/>
                </a:cxn>
                <a:cxn ang="0">
                  <a:pos x="225" y="3"/>
                </a:cxn>
                <a:cxn ang="0">
                  <a:pos x="132" y="21"/>
                </a:cxn>
                <a:cxn ang="0">
                  <a:pos x="55" y="59"/>
                </a:cxn>
                <a:cxn ang="0">
                  <a:pos x="10" y="109"/>
                </a:cxn>
                <a:cxn ang="0">
                  <a:pos x="7" y="181"/>
                </a:cxn>
                <a:cxn ang="0">
                  <a:pos x="78" y="254"/>
                </a:cxn>
                <a:cxn ang="0">
                  <a:pos x="174" y="286"/>
                </a:cxn>
                <a:cxn ang="0">
                  <a:pos x="210" y="305"/>
                </a:cxn>
                <a:cxn ang="0">
                  <a:pos x="242" y="316"/>
                </a:cxn>
                <a:cxn ang="0">
                  <a:pos x="291" y="324"/>
                </a:cxn>
                <a:cxn ang="0">
                  <a:pos x="254" y="301"/>
                </a:cxn>
                <a:cxn ang="0">
                  <a:pos x="279" y="294"/>
                </a:cxn>
                <a:cxn ang="0">
                  <a:pos x="334" y="289"/>
                </a:cxn>
                <a:cxn ang="0">
                  <a:pos x="398" y="274"/>
                </a:cxn>
                <a:cxn ang="0">
                  <a:pos x="466" y="254"/>
                </a:cxn>
                <a:cxn ang="0">
                  <a:pos x="526" y="231"/>
                </a:cxn>
                <a:cxn ang="0">
                  <a:pos x="575" y="209"/>
                </a:cxn>
                <a:cxn ang="0">
                  <a:pos x="623" y="184"/>
                </a:cxn>
                <a:cxn ang="0">
                  <a:pos x="676" y="156"/>
                </a:cxn>
                <a:cxn ang="0">
                  <a:pos x="732" y="130"/>
                </a:cxn>
                <a:cxn ang="0">
                  <a:pos x="795" y="110"/>
                </a:cxn>
                <a:cxn ang="0">
                  <a:pos x="861" y="96"/>
                </a:cxn>
                <a:cxn ang="0">
                  <a:pos x="890" y="115"/>
                </a:cxn>
                <a:cxn ang="0">
                  <a:pos x="932" y="125"/>
                </a:cxn>
                <a:cxn ang="0">
                  <a:pos x="949" y="120"/>
                </a:cxn>
                <a:cxn ang="0">
                  <a:pos x="913" y="106"/>
                </a:cxn>
                <a:cxn ang="0">
                  <a:pos x="908" y="90"/>
                </a:cxn>
                <a:cxn ang="0">
                  <a:pos x="975" y="76"/>
                </a:cxn>
                <a:cxn ang="0">
                  <a:pos x="1060" y="83"/>
                </a:cxn>
                <a:cxn ang="0">
                  <a:pos x="1133" y="104"/>
                </a:cxn>
                <a:cxn ang="0">
                  <a:pos x="1090" y="81"/>
                </a:cxn>
                <a:cxn ang="0">
                  <a:pos x="1038" y="68"/>
                </a:cxn>
                <a:cxn ang="0">
                  <a:pos x="975" y="64"/>
                </a:cxn>
                <a:cxn ang="0">
                  <a:pos x="911" y="66"/>
                </a:cxn>
                <a:cxn ang="0">
                  <a:pos x="849" y="74"/>
                </a:cxn>
                <a:cxn ang="0">
                  <a:pos x="791" y="84"/>
                </a:cxn>
                <a:cxn ang="0">
                  <a:pos x="736" y="100"/>
                </a:cxn>
                <a:cxn ang="0">
                  <a:pos x="688" y="119"/>
                </a:cxn>
                <a:cxn ang="0">
                  <a:pos x="645" y="139"/>
                </a:cxn>
                <a:cxn ang="0">
                  <a:pos x="585" y="169"/>
                </a:cxn>
                <a:cxn ang="0">
                  <a:pos x="514" y="205"/>
                </a:cxn>
                <a:cxn ang="0">
                  <a:pos x="490" y="189"/>
                </a:cxn>
                <a:cxn ang="0">
                  <a:pos x="479" y="184"/>
                </a:cxn>
                <a:cxn ang="0">
                  <a:pos x="459" y="205"/>
                </a:cxn>
                <a:cxn ang="0">
                  <a:pos x="453" y="228"/>
                </a:cxn>
                <a:cxn ang="0">
                  <a:pos x="369" y="256"/>
                </a:cxn>
                <a:cxn ang="0">
                  <a:pos x="280" y="269"/>
                </a:cxn>
                <a:cxn ang="0">
                  <a:pos x="196" y="265"/>
                </a:cxn>
                <a:cxn ang="0">
                  <a:pos x="125" y="251"/>
                </a:cxn>
                <a:cxn ang="0">
                  <a:pos x="78" y="231"/>
                </a:cxn>
                <a:cxn ang="0">
                  <a:pos x="65" y="209"/>
                </a:cxn>
                <a:cxn ang="0">
                  <a:pos x="89" y="190"/>
                </a:cxn>
                <a:cxn ang="0">
                  <a:pos x="124" y="185"/>
                </a:cxn>
                <a:cxn ang="0">
                  <a:pos x="100" y="176"/>
                </a:cxn>
                <a:cxn ang="0">
                  <a:pos x="69" y="178"/>
                </a:cxn>
                <a:cxn ang="0">
                  <a:pos x="30" y="148"/>
                </a:cxn>
                <a:cxn ang="0">
                  <a:pos x="76" y="69"/>
                </a:cxn>
                <a:cxn ang="0">
                  <a:pos x="194" y="26"/>
                </a:cxn>
                <a:cxn ang="0">
                  <a:pos x="295" y="19"/>
                </a:cxn>
                <a:cxn ang="0">
                  <a:pos x="367" y="28"/>
                </a:cxn>
                <a:cxn ang="0">
                  <a:pos x="420" y="40"/>
                </a:cxn>
              </a:cxnLst>
              <a:pathLst>
                <a:path w="825" h="259">
                  <a:moveTo>
                    <a:pt x="291" y="16"/>
                  </a:moveTo>
                  <a:lnTo>
                    <a:pt x="266" y="8"/>
                  </a:lnTo>
                  <a:lnTo>
                    <a:pt x="241" y="3"/>
                  </a:lnTo>
                  <a:lnTo>
                    <a:pt x="214" y="1"/>
                  </a:lnTo>
                  <a:lnTo>
                    <a:pt x="189" y="0"/>
                  </a:lnTo>
                  <a:lnTo>
                    <a:pt x="164" y="2"/>
                  </a:lnTo>
                  <a:lnTo>
                    <a:pt x="141" y="6"/>
                  </a:lnTo>
                  <a:lnTo>
                    <a:pt x="118" y="10"/>
                  </a:lnTo>
                  <a:lnTo>
                    <a:pt x="96" y="17"/>
                  </a:lnTo>
                  <a:lnTo>
                    <a:pt x="75" y="25"/>
                  </a:lnTo>
                  <a:lnTo>
                    <a:pt x="57" y="36"/>
                  </a:lnTo>
                  <a:lnTo>
                    <a:pt x="40" y="47"/>
                  </a:lnTo>
                  <a:lnTo>
                    <a:pt x="27" y="59"/>
                  </a:lnTo>
                  <a:lnTo>
                    <a:pt x="15" y="73"/>
                  </a:lnTo>
                  <a:lnTo>
                    <a:pt x="7" y="87"/>
                  </a:lnTo>
                  <a:lnTo>
                    <a:pt x="2" y="102"/>
                  </a:lnTo>
                  <a:lnTo>
                    <a:pt x="0" y="117"/>
                  </a:lnTo>
                  <a:lnTo>
                    <a:pt x="5" y="145"/>
                  </a:lnTo>
                  <a:lnTo>
                    <a:pt x="17" y="170"/>
                  </a:lnTo>
                  <a:lnTo>
                    <a:pt x="35" y="188"/>
                  </a:lnTo>
                  <a:lnTo>
                    <a:pt x="57" y="203"/>
                  </a:lnTo>
                  <a:lnTo>
                    <a:pt x="81" y="215"/>
                  </a:lnTo>
                  <a:lnTo>
                    <a:pt x="104" y="223"/>
                  </a:lnTo>
                  <a:lnTo>
                    <a:pt x="127" y="229"/>
                  </a:lnTo>
                  <a:lnTo>
                    <a:pt x="145" y="233"/>
                  </a:lnTo>
                  <a:lnTo>
                    <a:pt x="149" y="239"/>
                  </a:lnTo>
                  <a:lnTo>
                    <a:pt x="153" y="244"/>
                  </a:lnTo>
                  <a:lnTo>
                    <a:pt x="159" y="247"/>
                  </a:lnTo>
                  <a:lnTo>
                    <a:pt x="167" y="250"/>
                  </a:lnTo>
                  <a:lnTo>
                    <a:pt x="176" y="253"/>
                  </a:lnTo>
                  <a:lnTo>
                    <a:pt x="187" y="255"/>
                  </a:lnTo>
                  <a:lnTo>
                    <a:pt x="198" y="257"/>
                  </a:lnTo>
                  <a:lnTo>
                    <a:pt x="212" y="259"/>
                  </a:lnTo>
                  <a:lnTo>
                    <a:pt x="203" y="254"/>
                  </a:lnTo>
                  <a:lnTo>
                    <a:pt x="194" y="248"/>
                  </a:lnTo>
                  <a:lnTo>
                    <a:pt x="185" y="241"/>
                  </a:lnTo>
                  <a:lnTo>
                    <a:pt x="182" y="234"/>
                  </a:lnTo>
                  <a:lnTo>
                    <a:pt x="191" y="235"/>
                  </a:lnTo>
                  <a:lnTo>
                    <a:pt x="203" y="235"/>
                  </a:lnTo>
                  <a:lnTo>
                    <a:pt x="215" y="235"/>
                  </a:lnTo>
                  <a:lnTo>
                    <a:pt x="229" y="233"/>
                  </a:lnTo>
                  <a:lnTo>
                    <a:pt x="243" y="231"/>
                  </a:lnTo>
                  <a:lnTo>
                    <a:pt x="259" y="227"/>
                  </a:lnTo>
                  <a:lnTo>
                    <a:pt x="274" y="224"/>
                  </a:lnTo>
                  <a:lnTo>
                    <a:pt x="290" y="219"/>
                  </a:lnTo>
                  <a:lnTo>
                    <a:pt x="306" y="215"/>
                  </a:lnTo>
                  <a:lnTo>
                    <a:pt x="322" y="209"/>
                  </a:lnTo>
                  <a:lnTo>
                    <a:pt x="339" y="203"/>
                  </a:lnTo>
                  <a:lnTo>
                    <a:pt x="355" y="197"/>
                  </a:lnTo>
                  <a:lnTo>
                    <a:pt x="368" y="192"/>
                  </a:lnTo>
                  <a:lnTo>
                    <a:pt x="383" y="185"/>
                  </a:lnTo>
                  <a:lnTo>
                    <a:pt x="396" y="179"/>
                  </a:lnTo>
                  <a:lnTo>
                    <a:pt x="408" y="173"/>
                  </a:lnTo>
                  <a:lnTo>
                    <a:pt x="419" y="167"/>
                  </a:lnTo>
                  <a:lnTo>
                    <a:pt x="429" y="160"/>
                  </a:lnTo>
                  <a:lnTo>
                    <a:pt x="442" y="153"/>
                  </a:lnTo>
                  <a:lnTo>
                    <a:pt x="454" y="147"/>
                  </a:lnTo>
                  <a:lnTo>
                    <a:pt x="466" y="138"/>
                  </a:lnTo>
                  <a:lnTo>
                    <a:pt x="479" y="132"/>
                  </a:lnTo>
                  <a:lnTo>
                    <a:pt x="492" y="125"/>
                  </a:lnTo>
                  <a:lnTo>
                    <a:pt x="505" y="118"/>
                  </a:lnTo>
                  <a:lnTo>
                    <a:pt x="519" y="111"/>
                  </a:lnTo>
                  <a:lnTo>
                    <a:pt x="533" y="104"/>
                  </a:lnTo>
                  <a:lnTo>
                    <a:pt x="548" y="98"/>
                  </a:lnTo>
                  <a:lnTo>
                    <a:pt x="563" y="92"/>
                  </a:lnTo>
                  <a:lnTo>
                    <a:pt x="579" y="88"/>
                  </a:lnTo>
                  <a:lnTo>
                    <a:pt x="594" y="83"/>
                  </a:lnTo>
                  <a:lnTo>
                    <a:pt x="611" y="80"/>
                  </a:lnTo>
                  <a:lnTo>
                    <a:pt x="627" y="77"/>
                  </a:lnTo>
                  <a:lnTo>
                    <a:pt x="633" y="82"/>
                  </a:lnTo>
                  <a:lnTo>
                    <a:pt x="640" y="88"/>
                  </a:lnTo>
                  <a:lnTo>
                    <a:pt x="648" y="92"/>
                  </a:lnTo>
                  <a:lnTo>
                    <a:pt x="658" y="97"/>
                  </a:lnTo>
                  <a:lnTo>
                    <a:pt x="668" y="99"/>
                  </a:lnTo>
                  <a:lnTo>
                    <a:pt x="679" y="100"/>
                  </a:lnTo>
                  <a:lnTo>
                    <a:pt x="691" y="99"/>
                  </a:lnTo>
                  <a:lnTo>
                    <a:pt x="702" y="96"/>
                  </a:lnTo>
                  <a:lnTo>
                    <a:pt x="691" y="96"/>
                  </a:lnTo>
                  <a:lnTo>
                    <a:pt x="680" y="93"/>
                  </a:lnTo>
                  <a:lnTo>
                    <a:pt x="671" y="90"/>
                  </a:lnTo>
                  <a:lnTo>
                    <a:pt x="665" y="85"/>
                  </a:lnTo>
                  <a:lnTo>
                    <a:pt x="661" y="81"/>
                  </a:lnTo>
                  <a:lnTo>
                    <a:pt x="660" y="76"/>
                  </a:lnTo>
                  <a:lnTo>
                    <a:pt x="661" y="72"/>
                  </a:lnTo>
                  <a:lnTo>
                    <a:pt x="667" y="69"/>
                  </a:lnTo>
                  <a:lnTo>
                    <a:pt x="688" y="65"/>
                  </a:lnTo>
                  <a:lnTo>
                    <a:pt x="710" y="61"/>
                  </a:lnTo>
                  <a:lnTo>
                    <a:pt x="732" y="61"/>
                  </a:lnTo>
                  <a:lnTo>
                    <a:pt x="753" y="62"/>
                  </a:lnTo>
                  <a:lnTo>
                    <a:pt x="772" y="66"/>
                  </a:lnTo>
                  <a:lnTo>
                    <a:pt x="792" y="70"/>
                  </a:lnTo>
                  <a:lnTo>
                    <a:pt x="809" y="76"/>
                  </a:lnTo>
                  <a:lnTo>
                    <a:pt x="825" y="83"/>
                  </a:lnTo>
                  <a:lnTo>
                    <a:pt x="821" y="76"/>
                  </a:lnTo>
                  <a:lnTo>
                    <a:pt x="807" y="70"/>
                  </a:lnTo>
                  <a:lnTo>
                    <a:pt x="794" y="65"/>
                  </a:lnTo>
                  <a:lnTo>
                    <a:pt x="782" y="60"/>
                  </a:lnTo>
                  <a:lnTo>
                    <a:pt x="769" y="57"/>
                  </a:lnTo>
                  <a:lnTo>
                    <a:pt x="756" y="54"/>
                  </a:lnTo>
                  <a:lnTo>
                    <a:pt x="741" y="52"/>
                  </a:lnTo>
                  <a:lnTo>
                    <a:pt x="726" y="51"/>
                  </a:lnTo>
                  <a:lnTo>
                    <a:pt x="710" y="51"/>
                  </a:lnTo>
                  <a:lnTo>
                    <a:pt x="694" y="51"/>
                  </a:lnTo>
                  <a:lnTo>
                    <a:pt x="679" y="52"/>
                  </a:lnTo>
                  <a:lnTo>
                    <a:pt x="663" y="53"/>
                  </a:lnTo>
                  <a:lnTo>
                    <a:pt x="648" y="54"/>
                  </a:lnTo>
                  <a:lnTo>
                    <a:pt x="633" y="57"/>
                  </a:lnTo>
                  <a:lnTo>
                    <a:pt x="618" y="59"/>
                  </a:lnTo>
                  <a:lnTo>
                    <a:pt x="603" y="61"/>
                  </a:lnTo>
                  <a:lnTo>
                    <a:pt x="589" y="63"/>
                  </a:lnTo>
                  <a:lnTo>
                    <a:pt x="576" y="67"/>
                  </a:lnTo>
                  <a:lnTo>
                    <a:pt x="562" y="70"/>
                  </a:lnTo>
                  <a:lnTo>
                    <a:pt x="549" y="75"/>
                  </a:lnTo>
                  <a:lnTo>
                    <a:pt x="536" y="80"/>
                  </a:lnTo>
                  <a:lnTo>
                    <a:pt x="524" y="84"/>
                  </a:lnTo>
                  <a:lnTo>
                    <a:pt x="512" y="89"/>
                  </a:lnTo>
                  <a:lnTo>
                    <a:pt x="501" y="95"/>
                  </a:lnTo>
                  <a:lnTo>
                    <a:pt x="489" y="100"/>
                  </a:lnTo>
                  <a:lnTo>
                    <a:pt x="480" y="105"/>
                  </a:lnTo>
                  <a:lnTo>
                    <a:pt x="470" y="111"/>
                  </a:lnTo>
                  <a:lnTo>
                    <a:pt x="457" y="118"/>
                  </a:lnTo>
                  <a:lnTo>
                    <a:pt x="442" y="126"/>
                  </a:lnTo>
                  <a:lnTo>
                    <a:pt x="426" y="135"/>
                  </a:lnTo>
                  <a:lnTo>
                    <a:pt x="410" y="144"/>
                  </a:lnTo>
                  <a:lnTo>
                    <a:pt x="393" y="153"/>
                  </a:lnTo>
                  <a:lnTo>
                    <a:pt x="374" y="164"/>
                  </a:lnTo>
                  <a:lnTo>
                    <a:pt x="358" y="167"/>
                  </a:lnTo>
                  <a:lnTo>
                    <a:pt x="353" y="162"/>
                  </a:lnTo>
                  <a:lnTo>
                    <a:pt x="357" y="151"/>
                  </a:lnTo>
                  <a:lnTo>
                    <a:pt x="365" y="138"/>
                  </a:lnTo>
                  <a:lnTo>
                    <a:pt x="357" y="142"/>
                  </a:lnTo>
                  <a:lnTo>
                    <a:pt x="349" y="147"/>
                  </a:lnTo>
                  <a:lnTo>
                    <a:pt x="343" y="151"/>
                  </a:lnTo>
                  <a:lnTo>
                    <a:pt x="337" y="158"/>
                  </a:lnTo>
                  <a:lnTo>
                    <a:pt x="334" y="164"/>
                  </a:lnTo>
                  <a:lnTo>
                    <a:pt x="332" y="171"/>
                  </a:lnTo>
                  <a:lnTo>
                    <a:pt x="330" y="177"/>
                  </a:lnTo>
                  <a:lnTo>
                    <a:pt x="330" y="182"/>
                  </a:lnTo>
                  <a:lnTo>
                    <a:pt x="311" y="192"/>
                  </a:lnTo>
                  <a:lnTo>
                    <a:pt x="290" y="200"/>
                  </a:lnTo>
                  <a:lnTo>
                    <a:pt x="269" y="205"/>
                  </a:lnTo>
                  <a:lnTo>
                    <a:pt x="248" y="210"/>
                  </a:lnTo>
                  <a:lnTo>
                    <a:pt x="226" y="212"/>
                  </a:lnTo>
                  <a:lnTo>
                    <a:pt x="204" y="215"/>
                  </a:lnTo>
                  <a:lnTo>
                    <a:pt x="183" y="215"/>
                  </a:lnTo>
                  <a:lnTo>
                    <a:pt x="162" y="214"/>
                  </a:lnTo>
                  <a:lnTo>
                    <a:pt x="143" y="212"/>
                  </a:lnTo>
                  <a:lnTo>
                    <a:pt x="124" y="209"/>
                  </a:lnTo>
                  <a:lnTo>
                    <a:pt x="107" y="205"/>
                  </a:lnTo>
                  <a:lnTo>
                    <a:pt x="91" y="201"/>
                  </a:lnTo>
                  <a:lnTo>
                    <a:pt x="77" y="196"/>
                  </a:lnTo>
                  <a:lnTo>
                    <a:pt x="66" y="190"/>
                  </a:lnTo>
                  <a:lnTo>
                    <a:pt x="57" y="185"/>
                  </a:lnTo>
                  <a:lnTo>
                    <a:pt x="50" y="179"/>
                  </a:lnTo>
                  <a:lnTo>
                    <a:pt x="47" y="173"/>
                  </a:lnTo>
                  <a:lnTo>
                    <a:pt x="47" y="167"/>
                  </a:lnTo>
                  <a:lnTo>
                    <a:pt x="51" y="162"/>
                  </a:lnTo>
                  <a:lnTo>
                    <a:pt x="57" y="156"/>
                  </a:lnTo>
                  <a:lnTo>
                    <a:pt x="65" y="152"/>
                  </a:lnTo>
                  <a:lnTo>
                    <a:pt x="73" y="149"/>
                  </a:lnTo>
                  <a:lnTo>
                    <a:pt x="82" y="148"/>
                  </a:lnTo>
                  <a:lnTo>
                    <a:pt x="90" y="148"/>
                  </a:lnTo>
                  <a:lnTo>
                    <a:pt x="84" y="144"/>
                  </a:lnTo>
                  <a:lnTo>
                    <a:pt x="78" y="142"/>
                  </a:lnTo>
                  <a:lnTo>
                    <a:pt x="73" y="141"/>
                  </a:lnTo>
                  <a:lnTo>
                    <a:pt x="66" y="141"/>
                  </a:lnTo>
                  <a:lnTo>
                    <a:pt x="58" y="141"/>
                  </a:lnTo>
                  <a:lnTo>
                    <a:pt x="50" y="142"/>
                  </a:lnTo>
                  <a:lnTo>
                    <a:pt x="39" y="143"/>
                  </a:lnTo>
                  <a:lnTo>
                    <a:pt x="28" y="143"/>
                  </a:lnTo>
                  <a:lnTo>
                    <a:pt x="22" y="118"/>
                  </a:lnTo>
                  <a:lnTo>
                    <a:pt x="25" y="93"/>
                  </a:lnTo>
                  <a:lnTo>
                    <a:pt x="37" y="74"/>
                  </a:lnTo>
                  <a:lnTo>
                    <a:pt x="55" y="55"/>
                  </a:lnTo>
                  <a:lnTo>
                    <a:pt x="80" y="40"/>
                  </a:lnTo>
                  <a:lnTo>
                    <a:pt x="108" y="29"/>
                  </a:lnTo>
                  <a:lnTo>
                    <a:pt x="141" y="21"/>
                  </a:lnTo>
                  <a:lnTo>
                    <a:pt x="175" y="16"/>
                  </a:lnTo>
                  <a:lnTo>
                    <a:pt x="196" y="15"/>
                  </a:lnTo>
                  <a:lnTo>
                    <a:pt x="215" y="15"/>
                  </a:lnTo>
                  <a:lnTo>
                    <a:pt x="234" y="17"/>
                  </a:lnTo>
                  <a:lnTo>
                    <a:pt x="251" y="18"/>
                  </a:lnTo>
                  <a:lnTo>
                    <a:pt x="267" y="22"/>
                  </a:lnTo>
                  <a:lnTo>
                    <a:pt x="282" y="25"/>
                  </a:lnTo>
                  <a:lnTo>
                    <a:pt x="295" y="29"/>
                  </a:lnTo>
                  <a:lnTo>
                    <a:pt x="306" y="32"/>
                  </a:lnTo>
                  <a:lnTo>
                    <a:pt x="291" y="16"/>
                  </a:lnTo>
                  <a:close/>
                </a:path>
              </a:pathLst>
            </a:custGeom>
            <a:solidFill>
              <a:srgbClr val="4F261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29" name="Freeform 38"/>
            <p:cNvSpPr/>
            <p:nvPr/>
          </p:nvSpPr>
          <p:spPr>
            <a:xfrm flipV="1">
              <a:off x="2520" y="1134"/>
              <a:ext cx="319" cy="292"/>
            </a:xfrm>
            <a:custGeom>
              <a:avLst/>
              <a:gdLst/>
              <a:ahLst/>
              <a:cxnLst>
                <a:cxn ang="0">
                  <a:pos x="115" y="15"/>
                </a:cxn>
                <a:cxn ang="0">
                  <a:pos x="165" y="0"/>
                </a:cxn>
                <a:cxn ang="0">
                  <a:pos x="230" y="17"/>
                </a:cxn>
                <a:cxn ang="0">
                  <a:pos x="196" y="22"/>
                </a:cxn>
                <a:cxn ang="0">
                  <a:pos x="222" y="39"/>
                </a:cxn>
                <a:cxn ang="0">
                  <a:pos x="271" y="66"/>
                </a:cxn>
                <a:cxn ang="0">
                  <a:pos x="299" y="99"/>
                </a:cxn>
                <a:cxn ang="0">
                  <a:pos x="263" y="99"/>
                </a:cxn>
                <a:cxn ang="0">
                  <a:pos x="282" y="117"/>
                </a:cxn>
                <a:cxn ang="0">
                  <a:pos x="309" y="155"/>
                </a:cxn>
                <a:cxn ang="0">
                  <a:pos x="319" y="188"/>
                </a:cxn>
                <a:cxn ang="0">
                  <a:pos x="285" y="180"/>
                </a:cxn>
                <a:cxn ang="0">
                  <a:pos x="277" y="206"/>
                </a:cxn>
                <a:cxn ang="0">
                  <a:pos x="258" y="256"/>
                </a:cxn>
                <a:cxn ang="0">
                  <a:pos x="228" y="292"/>
                </a:cxn>
                <a:cxn ang="0">
                  <a:pos x="221" y="258"/>
                </a:cxn>
                <a:cxn ang="0">
                  <a:pos x="188" y="233"/>
                </a:cxn>
                <a:cxn ang="0">
                  <a:pos x="169" y="221"/>
                </a:cxn>
                <a:cxn ang="0">
                  <a:pos x="169" y="247"/>
                </a:cxn>
                <a:cxn ang="0">
                  <a:pos x="142" y="235"/>
                </a:cxn>
                <a:cxn ang="0">
                  <a:pos x="116" y="215"/>
                </a:cxn>
                <a:cxn ang="0">
                  <a:pos x="104" y="200"/>
                </a:cxn>
                <a:cxn ang="0">
                  <a:pos x="95" y="216"/>
                </a:cxn>
                <a:cxn ang="0">
                  <a:pos x="68" y="196"/>
                </a:cxn>
                <a:cxn ang="0">
                  <a:pos x="42" y="165"/>
                </a:cxn>
                <a:cxn ang="0">
                  <a:pos x="29" y="146"/>
                </a:cxn>
                <a:cxn ang="0">
                  <a:pos x="16" y="165"/>
                </a:cxn>
                <a:cxn ang="0">
                  <a:pos x="0" y="95"/>
                </a:cxn>
                <a:cxn ang="0">
                  <a:pos x="34" y="42"/>
                </a:cxn>
                <a:cxn ang="0">
                  <a:pos x="80" y="56"/>
                </a:cxn>
                <a:cxn ang="0">
                  <a:pos x="70" y="119"/>
                </a:cxn>
                <a:cxn ang="0">
                  <a:pos x="93" y="70"/>
                </a:cxn>
                <a:cxn ang="0">
                  <a:pos x="138" y="87"/>
                </a:cxn>
                <a:cxn ang="0">
                  <a:pos x="146" y="115"/>
                </a:cxn>
                <a:cxn ang="0">
                  <a:pos x="134" y="162"/>
                </a:cxn>
                <a:cxn ang="0">
                  <a:pos x="153" y="132"/>
                </a:cxn>
                <a:cxn ang="0">
                  <a:pos x="180" y="142"/>
                </a:cxn>
                <a:cxn ang="0">
                  <a:pos x="204" y="172"/>
                </a:cxn>
                <a:cxn ang="0">
                  <a:pos x="222" y="208"/>
                </a:cxn>
                <a:cxn ang="0">
                  <a:pos x="211" y="165"/>
                </a:cxn>
                <a:cxn ang="0">
                  <a:pos x="222" y="152"/>
                </a:cxn>
                <a:cxn ang="0">
                  <a:pos x="239" y="151"/>
                </a:cxn>
                <a:cxn ang="0">
                  <a:pos x="217" y="135"/>
                </a:cxn>
                <a:cxn ang="0">
                  <a:pos x="196" y="130"/>
                </a:cxn>
                <a:cxn ang="0">
                  <a:pos x="177" y="102"/>
                </a:cxn>
                <a:cxn ang="0">
                  <a:pos x="170" y="85"/>
                </a:cxn>
                <a:cxn ang="0">
                  <a:pos x="194" y="79"/>
                </a:cxn>
                <a:cxn ang="0">
                  <a:pos x="215" y="85"/>
                </a:cxn>
                <a:cxn ang="0">
                  <a:pos x="209" y="76"/>
                </a:cxn>
                <a:cxn ang="0">
                  <a:pos x="180" y="59"/>
                </a:cxn>
                <a:cxn ang="0">
                  <a:pos x="149" y="62"/>
                </a:cxn>
                <a:cxn ang="0">
                  <a:pos x="128" y="50"/>
                </a:cxn>
                <a:cxn ang="0">
                  <a:pos x="108" y="37"/>
                </a:cxn>
              </a:cxnLst>
              <a:pathLst>
                <a:path w="234" h="234">
                  <a:moveTo>
                    <a:pt x="73" y="25"/>
                  </a:moveTo>
                  <a:lnTo>
                    <a:pt x="77" y="19"/>
                  </a:lnTo>
                  <a:lnTo>
                    <a:pt x="84" y="12"/>
                  </a:lnTo>
                  <a:lnTo>
                    <a:pt x="94" y="7"/>
                  </a:lnTo>
                  <a:lnTo>
                    <a:pt x="107" y="2"/>
                  </a:lnTo>
                  <a:lnTo>
                    <a:pt x="121" y="0"/>
                  </a:lnTo>
                  <a:lnTo>
                    <a:pt x="136" y="1"/>
                  </a:lnTo>
                  <a:lnTo>
                    <a:pt x="152" y="4"/>
                  </a:lnTo>
                  <a:lnTo>
                    <a:pt x="169" y="14"/>
                  </a:lnTo>
                  <a:lnTo>
                    <a:pt x="160" y="15"/>
                  </a:lnTo>
                  <a:lnTo>
                    <a:pt x="152" y="16"/>
                  </a:lnTo>
                  <a:lnTo>
                    <a:pt x="144" y="18"/>
                  </a:lnTo>
                  <a:lnTo>
                    <a:pt x="136" y="22"/>
                  </a:lnTo>
                  <a:lnTo>
                    <a:pt x="150" y="26"/>
                  </a:lnTo>
                  <a:lnTo>
                    <a:pt x="163" y="31"/>
                  </a:lnTo>
                  <a:lnTo>
                    <a:pt x="177" y="38"/>
                  </a:lnTo>
                  <a:lnTo>
                    <a:pt x="189" y="45"/>
                  </a:lnTo>
                  <a:lnTo>
                    <a:pt x="199" y="53"/>
                  </a:lnTo>
                  <a:lnTo>
                    <a:pt x="208" y="62"/>
                  </a:lnTo>
                  <a:lnTo>
                    <a:pt x="215" y="70"/>
                  </a:lnTo>
                  <a:lnTo>
                    <a:pt x="219" y="79"/>
                  </a:lnTo>
                  <a:lnTo>
                    <a:pt x="211" y="79"/>
                  </a:lnTo>
                  <a:lnTo>
                    <a:pt x="203" y="80"/>
                  </a:lnTo>
                  <a:lnTo>
                    <a:pt x="193" y="79"/>
                  </a:lnTo>
                  <a:lnTo>
                    <a:pt x="186" y="78"/>
                  </a:lnTo>
                  <a:lnTo>
                    <a:pt x="197" y="85"/>
                  </a:lnTo>
                  <a:lnTo>
                    <a:pt x="207" y="94"/>
                  </a:lnTo>
                  <a:lnTo>
                    <a:pt x="215" y="105"/>
                  </a:lnTo>
                  <a:lnTo>
                    <a:pt x="222" y="114"/>
                  </a:lnTo>
                  <a:lnTo>
                    <a:pt x="227" y="124"/>
                  </a:lnTo>
                  <a:lnTo>
                    <a:pt x="231" y="135"/>
                  </a:lnTo>
                  <a:lnTo>
                    <a:pt x="234" y="144"/>
                  </a:lnTo>
                  <a:lnTo>
                    <a:pt x="234" y="151"/>
                  </a:lnTo>
                  <a:lnTo>
                    <a:pt x="224" y="149"/>
                  </a:lnTo>
                  <a:lnTo>
                    <a:pt x="216" y="146"/>
                  </a:lnTo>
                  <a:lnTo>
                    <a:pt x="209" y="144"/>
                  </a:lnTo>
                  <a:lnTo>
                    <a:pt x="203" y="141"/>
                  </a:lnTo>
                  <a:lnTo>
                    <a:pt x="204" y="152"/>
                  </a:lnTo>
                  <a:lnTo>
                    <a:pt x="203" y="165"/>
                  </a:lnTo>
                  <a:lnTo>
                    <a:pt x="199" y="177"/>
                  </a:lnTo>
                  <a:lnTo>
                    <a:pt x="195" y="191"/>
                  </a:lnTo>
                  <a:lnTo>
                    <a:pt x="189" y="205"/>
                  </a:lnTo>
                  <a:lnTo>
                    <a:pt x="182" y="217"/>
                  </a:lnTo>
                  <a:lnTo>
                    <a:pt x="174" y="227"/>
                  </a:lnTo>
                  <a:lnTo>
                    <a:pt x="167" y="234"/>
                  </a:lnTo>
                  <a:lnTo>
                    <a:pt x="170" y="224"/>
                  </a:lnTo>
                  <a:lnTo>
                    <a:pt x="168" y="216"/>
                  </a:lnTo>
                  <a:lnTo>
                    <a:pt x="162" y="207"/>
                  </a:lnTo>
                  <a:lnTo>
                    <a:pt x="155" y="201"/>
                  </a:lnTo>
                  <a:lnTo>
                    <a:pt x="147" y="194"/>
                  </a:lnTo>
                  <a:lnTo>
                    <a:pt x="138" y="187"/>
                  </a:lnTo>
                  <a:lnTo>
                    <a:pt x="131" y="180"/>
                  </a:lnTo>
                  <a:lnTo>
                    <a:pt x="127" y="172"/>
                  </a:lnTo>
                  <a:lnTo>
                    <a:pt x="124" y="177"/>
                  </a:lnTo>
                  <a:lnTo>
                    <a:pt x="123" y="183"/>
                  </a:lnTo>
                  <a:lnTo>
                    <a:pt x="123" y="190"/>
                  </a:lnTo>
                  <a:lnTo>
                    <a:pt x="124" y="198"/>
                  </a:lnTo>
                  <a:lnTo>
                    <a:pt x="117" y="195"/>
                  </a:lnTo>
                  <a:lnTo>
                    <a:pt x="111" y="191"/>
                  </a:lnTo>
                  <a:lnTo>
                    <a:pt x="104" y="188"/>
                  </a:lnTo>
                  <a:lnTo>
                    <a:pt x="97" y="183"/>
                  </a:lnTo>
                  <a:lnTo>
                    <a:pt x="90" y="179"/>
                  </a:lnTo>
                  <a:lnTo>
                    <a:pt x="85" y="172"/>
                  </a:lnTo>
                  <a:lnTo>
                    <a:pt x="82" y="165"/>
                  </a:lnTo>
                  <a:lnTo>
                    <a:pt x="79" y="156"/>
                  </a:lnTo>
                  <a:lnTo>
                    <a:pt x="76" y="160"/>
                  </a:lnTo>
                  <a:lnTo>
                    <a:pt x="74" y="165"/>
                  </a:lnTo>
                  <a:lnTo>
                    <a:pt x="71" y="169"/>
                  </a:lnTo>
                  <a:lnTo>
                    <a:pt x="70" y="173"/>
                  </a:lnTo>
                  <a:lnTo>
                    <a:pt x="63" y="168"/>
                  </a:lnTo>
                  <a:lnTo>
                    <a:pt x="56" y="164"/>
                  </a:lnTo>
                  <a:lnTo>
                    <a:pt x="50" y="157"/>
                  </a:lnTo>
                  <a:lnTo>
                    <a:pt x="41" y="150"/>
                  </a:lnTo>
                  <a:lnTo>
                    <a:pt x="36" y="142"/>
                  </a:lnTo>
                  <a:lnTo>
                    <a:pt x="31" y="132"/>
                  </a:lnTo>
                  <a:lnTo>
                    <a:pt x="28" y="122"/>
                  </a:lnTo>
                  <a:lnTo>
                    <a:pt x="26" y="111"/>
                  </a:lnTo>
                  <a:lnTo>
                    <a:pt x="21" y="117"/>
                  </a:lnTo>
                  <a:lnTo>
                    <a:pt x="16" y="123"/>
                  </a:lnTo>
                  <a:lnTo>
                    <a:pt x="13" y="129"/>
                  </a:lnTo>
                  <a:lnTo>
                    <a:pt x="12" y="132"/>
                  </a:lnTo>
                  <a:lnTo>
                    <a:pt x="5" y="115"/>
                  </a:lnTo>
                  <a:lnTo>
                    <a:pt x="0" y="95"/>
                  </a:lnTo>
                  <a:lnTo>
                    <a:pt x="0" y="76"/>
                  </a:lnTo>
                  <a:lnTo>
                    <a:pt x="3" y="59"/>
                  </a:lnTo>
                  <a:lnTo>
                    <a:pt x="13" y="44"/>
                  </a:lnTo>
                  <a:lnTo>
                    <a:pt x="25" y="34"/>
                  </a:lnTo>
                  <a:lnTo>
                    <a:pt x="44" y="31"/>
                  </a:lnTo>
                  <a:lnTo>
                    <a:pt x="68" y="37"/>
                  </a:lnTo>
                  <a:lnTo>
                    <a:pt x="59" y="45"/>
                  </a:lnTo>
                  <a:lnTo>
                    <a:pt x="50" y="60"/>
                  </a:lnTo>
                  <a:lnTo>
                    <a:pt x="45" y="77"/>
                  </a:lnTo>
                  <a:lnTo>
                    <a:pt x="51" y="95"/>
                  </a:lnTo>
                  <a:lnTo>
                    <a:pt x="54" y="82"/>
                  </a:lnTo>
                  <a:lnTo>
                    <a:pt x="59" y="67"/>
                  </a:lnTo>
                  <a:lnTo>
                    <a:pt x="68" y="56"/>
                  </a:lnTo>
                  <a:lnTo>
                    <a:pt x="84" y="53"/>
                  </a:lnTo>
                  <a:lnTo>
                    <a:pt x="93" y="62"/>
                  </a:lnTo>
                  <a:lnTo>
                    <a:pt x="101" y="70"/>
                  </a:lnTo>
                  <a:lnTo>
                    <a:pt x="109" y="78"/>
                  </a:lnTo>
                  <a:lnTo>
                    <a:pt x="114" y="86"/>
                  </a:lnTo>
                  <a:lnTo>
                    <a:pt x="107" y="92"/>
                  </a:lnTo>
                  <a:lnTo>
                    <a:pt x="101" y="100"/>
                  </a:lnTo>
                  <a:lnTo>
                    <a:pt x="98" y="113"/>
                  </a:lnTo>
                  <a:lnTo>
                    <a:pt x="98" y="130"/>
                  </a:lnTo>
                  <a:lnTo>
                    <a:pt x="102" y="120"/>
                  </a:lnTo>
                  <a:lnTo>
                    <a:pt x="107" y="112"/>
                  </a:lnTo>
                  <a:lnTo>
                    <a:pt x="112" y="106"/>
                  </a:lnTo>
                  <a:lnTo>
                    <a:pt x="117" y="104"/>
                  </a:lnTo>
                  <a:lnTo>
                    <a:pt x="125" y="108"/>
                  </a:lnTo>
                  <a:lnTo>
                    <a:pt x="132" y="114"/>
                  </a:lnTo>
                  <a:lnTo>
                    <a:pt x="138" y="122"/>
                  </a:lnTo>
                  <a:lnTo>
                    <a:pt x="144" y="130"/>
                  </a:lnTo>
                  <a:lnTo>
                    <a:pt x="150" y="138"/>
                  </a:lnTo>
                  <a:lnTo>
                    <a:pt x="154" y="147"/>
                  </a:lnTo>
                  <a:lnTo>
                    <a:pt x="159" y="158"/>
                  </a:lnTo>
                  <a:lnTo>
                    <a:pt x="163" y="167"/>
                  </a:lnTo>
                  <a:lnTo>
                    <a:pt x="161" y="152"/>
                  </a:lnTo>
                  <a:lnTo>
                    <a:pt x="159" y="141"/>
                  </a:lnTo>
                  <a:lnTo>
                    <a:pt x="155" y="132"/>
                  </a:lnTo>
                  <a:lnTo>
                    <a:pt x="152" y="124"/>
                  </a:lnTo>
                  <a:lnTo>
                    <a:pt x="157" y="121"/>
                  </a:lnTo>
                  <a:lnTo>
                    <a:pt x="163" y="122"/>
                  </a:lnTo>
                  <a:lnTo>
                    <a:pt x="170" y="126"/>
                  </a:lnTo>
                  <a:lnTo>
                    <a:pt x="178" y="128"/>
                  </a:lnTo>
                  <a:lnTo>
                    <a:pt x="175" y="121"/>
                  </a:lnTo>
                  <a:lnTo>
                    <a:pt x="170" y="115"/>
                  </a:lnTo>
                  <a:lnTo>
                    <a:pt x="165" y="112"/>
                  </a:lnTo>
                  <a:lnTo>
                    <a:pt x="159" y="108"/>
                  </a:lnTo>
                  <a:lnTo>
                    <a:pt x="153" y="107"/>
                  </a:lnTo>
                  <a:lnTo>
                    <a:pt x="147" y="105"/>
                  </a:lnTo>
                  <a:lnTo>
                    <a:pt x="144" y="104"/>
                  </a:lnTo>
                  <a:lnTo>
                    <a:pt x="140" y="102"/>
                  </a:lnTo>
                  <a:lnTo>
                    <a:pt x="136" y="92"/>
                  </a:lnTo>
                  <a:lnTo>
                    <a:pt x="130" y="82"/>
                  </a:lnTo>
                  <a:lnTo>
                    <a:pt x="125" y="75"/>
                  </a:lnTo>
                  <a:lnTo>
                    <a:pt x="123" y="71"/>
                  </a:lnTo>
                  <a:lnTo>
                    <a:pt x="125" y="68"/>
                  </a:lnTo>
                  <a:lnTo>
                    <a:pt x="130" y="65"/>
                  </a:lnTo>
                  <a:lnTo>
                    <a:pt x="136" y="63"/>
                  </a:lnTo>
                  <a:lnTo>
                    <a:pt x="142" y="63"/>
                  </a:lnTo>
                  <a:lnTo>
                    <a:pt x="147" y="63"/>
                  </a:lnTo>
                  <a:lnTo>
                    <a:pt x="153" y="65"/>
                  </a:lnTo>
                  <a:lnTo>
                    <a:pt x="158" y="68"/>
                  </a:lnTo>
                  <a:lnTo>
                    <a:pt x="161" y="72"/>
                  </a:lnTo>
                  <a:lnTo>
                    <a:pt x="158" y="67"/>
                  </a:lnTo>
                  <a:lnTo>
                    <a:pt x="153" y="61"/>
                  </a:lnTo>
                  <a:lnTo>
                    <a:pt x="147" y="55"/>
                  </a:lnTo>
                  <a:lnTo>
                    <a:pt x="140" y="50"/>
                  </a:lnTo>
                  <a:lnTo>
                    <a:pt x="132" y="47"/>
                  </a:lnTo>
                  <a:lnTo>
                    <a:pt x="124" y="46"/>
                  </a:lnTo>
                  <a:lnTo>
                    <a:pt x="117" y="47"/>
                  </a:lnTo>
                  <a:lnTo>
                    <a:pt x="109" y="50"/>
                  </a:lnTo>
                  <a:lnTo>
                    <a:pt x="105" y="47"/>
                  </a:lnTo>
                  <a:lnTo>
                    <a:pt x="99" y="44"/>
                  </a:lnTo>
                  <a:lnTo>
                    <a:pt x="94" y="40"/>
                  </a:lnTo>
                  <a:lnTo>
                    <a:pt x="89" y="37"/>
                  </a:lnTo>
                  <a:lnTo>
                    <a:pt x="84" y="33"/>
                  </a:lnTo>
                  <a:lnTo>
                    <a:pt x="79" y="30"/>
                  </a:lnTo>
                  <a:lnTo>
                    <a:pt x="75" y="27"/>
                  </a:lnTo>
                  <a:lnTo>
                    <a:pt x="73" y="25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30" name="Freeform 39"/>
            <p:cNvSpPr/>
            <p:nvPr/>
          </p:nvSpPr>
          <p:spPr>
            <a:xfrm flipV="1">
              <a:off x="2941" y="1161"/>
              <a:ext cx="330" cy="350"/>
            </a:xfrm>
            <a:custGeom>
              <a:avLst/>
              <a:gdLst/>
              <a:ahLst/>
              <a:cxnLst>
                <a:cxn ang="0">
                  <a:pos x="265" y="331"/>
                </a:cxn>
                <a:cxn ang="0">
                  <a:pos x="299" y="293"/>
                </a:cxn>
                <a:cxn ang="0">
                  <a:pos x="297" y="234"/>
                </a:cxn>
                <a:cxn ang="0">
                  <a:pos x="325" y="244"/>
                </a:cxn>
                <a:cxn ang="0">
                  <a:pos x="323" y="191"/>
                </a:cxn>
                <a:cxn ang="0">
                  <a:pos x="301" y="133"/>
                </a:cxn>
                <a:cxn ang="0">
                  <a:pos x="330" y="141"/>
                </a:cxn>
                <a:cxn ang="0">
                  <a:pos x="307" y="96"/>
                </a:cxn>
                <a:cxn ang="0">
                  <a:pos x="271" y="58"/>
                </a:cxn>
                <a:cxn ang="0">
                  <a:pos x="241" y="38"/>
                </a:cxn>
                <a:cxn ang="0">
                  <a:pos x="265" y="24"/>
                </a:cxn>
                <a:cxn ang="0">
                  <a:pos x="185" y="4"/>
                </a:cxn>
                <a:cxn ang="0">
                  <a:pos x="110" y="11"/>
                </a:cxn>
                <a:cxn ang="0">
                  <a:pos x="98" y="61"/>
                </a:cxn>
                <a:cxn ang="0">
                  <a:pos x="115" y="70"/>
                </a:cxn>
                <a:cxn ang="0">
                  <a:pos x="151" y="60"/>
                </a:cxn>
                <a:cxn ang="0">
                  <a:pos x="190" y="63"/>
                </a:cxn>
                <a:cxn ang="0">
                  <a:pos x="194" y="73"/>
                </a:cxn>
                <a:cxn ang="0">
                  <a:pos x="158" y="84"/>
                </a:cxn>
                <a:cxn ang="0">
                  <a:pos x="138" y="91"/>
                </a:cxn>
                <a:cxn ang="0">
                  <a:pos x="151" y="106"/>
                </a:cxn>
                <a:cxn ang="0">
                  <a:pos x="175" y="124"/>
                </a:cxn>
                <a:cxn ang="0">
                  <a:pos x="192" y="135"/>
                </a:cxn>
                <a:cxn ang="0">
                  <a:pos x="218" y="135"/>
                </a:cxn>
                <a:cxn ang="0">
                  <a:pos x="248" y="148"/>
                </a:cxn>
                <a:cxn ang="0">
                  <a:pos x="259" y="164"/>
                </a:cxn>
                <a:cxn ang="0">
                  <a:pos x="239" y="159"/>
                </a:cxn>
                <a:cxn ang="0">
                  <a:pos x="221" y="156"/>
                </a:cxn>
                <a:cxn ang="0">
                  <a:pos x="229" y="179"/>
                </a:cxn>
                <a:cxn ang="0">
                  <a:pos x="252" y="225"/>
                </a:cxn>
                <a:cxn ang="0">
                  <a:pos x="262" y="266"/>
                </a:cxn>
                <a:cxn ang="0">
                  <a:pos x="232" y="213"/>
                </a:cxn>
                <a:cxn ang="0">
                  <a:pos x="199" y="164"/>
                </a:cxn>
                <a:cxn ang="0">
                  <a:pos x="169" y="159"/>
                </a:cxn>
                <a:cxn ang="0">
                  <a:pos x="151" y="193"/>
                </a:cxn>
                <a:cxn ang="0">
                  <a:pos x="157" y="144"/>
                </a:cxn>
                <a:cxn ang="0">
                  <a:pos x="149" y="128"/>
                </a:cxn>
                <a:cxn ang="0">
                  <a:pos x="131" y="114"/>
                </a:cxn>
                <a:cxn ang="0">
                  <a:pos x="112" y="103"/>
                </a:cxn>
                <a:cxn ang="0">
                  <a:pos x="82" y="150"/>
                </a:cxn>
                <a:cxn ang="0">
                  <a:pos x="79" y="116"/>
                </a:cxn>
                <a:cxn ang="0">
                  <a:pos x="80" y="80"/>
                </a:cxn>
                <a:cxn ang="0">
                  <a:pos x="48" y="69"/>
                </a:cxn>
                <a:cxn ang="0">
                  <a:pos x="20" y="69"/>
                </a:cxn>
                <a:cxn ang="0">
                  <a:pos x="0" y="136"/>
                </a:cxn>
                <a:cxn ang="0">
                  <a:pos x="34" y="199"/>
                </a:cxn>
                <a:cxn ang="0">
                  <a:pos x="49" y="180"/>
                </a:cxn>
                <a:cxn ang="0">
                  <a:pos x="63" y="218"/>
                </a:cxn>
                <a:cxn ang="0">
                  <a:pos x="89" y="255"/>
                </a:cxn>
                <a:cxn ang="0">
                  <a:pos x="105" y="258"/>
                </a:cxn>
                <a:cxn ang="0">
                  <a:pos x="121" y="229"/>
                </a:cxn>
                <a:cxn ang="0">
                  <a:pos x="140" y="253"/>
                </a:cxn>
                <a:cxn ang="0">
                  <a:pos x="158" y="268"/>
                </a:cxn>
                <a:cxn ang="0">
                  <a:pos x="176" y="278"/>
                </a:cxn>
                <a:cxn ang="0">
                  <a:pos x="184" y="306"/>
                </a:cxn>
                <a:cxn ang="0">
                  <a:pos x="206" y="280"/>
                </a:cxn>
                <a:cxn ang="0">
                  <a:pos x="232" y="296"/>
                </a:cxn>
              </a:cxnLst>
              <a:pathLst>
                <a:path w="242" h="280">
                  <a:moveTo>
                    <a:pt x="169" y="280"/>
                  </a:moveTo>
                  <a:lnTo>
                    <a:pt x="182" y="273"/>
                  </a:lnTo>
                  <a:lnTo>
                    <a:pt x="194" y="265"/>
                  </a:lnTo>
                  <a:lnTo>
                    <a:pt x="204" y="256"/>
                  </a:lnTo>
                  <a:lnTo>
                    <a:pt x="213" y="245"/>
                  </a:lnTo>
                  <a:lnTo>
                    <a:pt x="219" y="234"/>
                  </a:lnTo>
                  <a:lnTo>
                    <a:pt x="222" y="220"/>
                  </a:lnTo>
                  <a:lnTo>
                    <a:pt x="222" y="204"/>
                  </a:lnTo>
                  <a:lnTo>
                    <a:pt x="218" y="187"/>
                  </a:lnTo>
                  <a:lnTo>
                    <a:pt x="227" y="189"/>
                  </a:lnTo>
                  <a:lnTo>
                    <a:pt x="234" y="191"/>
                  </a:lnTo>
                  <a:lnTo>
                    <a:pt x="238" y="195"/>
                  </a:lnTo>
                  <a:lnTo>
                    <a:pt x="242" y="199"/>
                  </a:lnTo>
                  <a:lnTo>
                    <a:pt x="242" y="177"/>
                  </a:lnTo>
                  <a:lnTo>
                    <a:pt x="237" y="153"/>
                  </a:lnTo>
                  <a:lnTo>
                    <a:pt x="228" y="129"/>
                  </a:lnTo>
                  <a:lnTo>
                    <a:pt x="212" y="108"/>
                  </a:lnTo>
                  <a:lnTo>
                    <a:pt x="221" y="106"/>
                  </a:lnTo>
                  <a:lnTo>
                    <a:pt x="229" y="106"/>
                  </a:lnTo>
                  <a:lnTo>
                    <a:pt x="236" y="108"/>
                  </a:lnTo>
                  <a:lnTo>
                    <a:pt x="242" y="113"/>
                  </a:lnTo>
                  <a:lnTo>
                    <a:pt x="236" y="101"/>
                  </a:lnTo>
                  <a:lnTo>
                    <a:pt x="231" y="88"/>
                  </a:lnTo>
                  <a:lnTo>
                    <a:pt x="225" y="77"/>
                  </a:lnTo>
                  <a:lnTo>
                    <a:pt x="218" y="65"/>
                  </a:lnTo>
                  <a:lnTo>
                    <a:pt x="210" y="55"/>
                  </a:lnTo>
                  <a:lnTo>
                    <a:pt x="199" y="46"/>
                  </a:lnTo>
                  <a:lnTo>
                    <a:pt x="188" y="39"/>
                  </a:lnTo>
                  <a:lnTo>
                    <a:pt x="173" y="34"/>
                  </a:lnTo>
                  <a:lnTo>
                    <a:pt x="177" y="30"/>
                  </a:lnTo>
                  <a:lnTo>
                    <a:pt x="183" y="25"/>
                  </a:lnTo>
                  <a:lnTo>
                    <a:pt x="189" y="22"/>
                  </a:lnTo>
                  <a:lnTo>
                    <a:pt x="194" y="19"/>
                  </a:lnTo>
                  <a:lnTo>
                    <a:pt x="177" y="13"/>
                  </a:lnTo>
                  <a:lnTo>
                    <a:pt x="157" y="8"/>
                  </a:lnTo>
                  <a:lnTo>
                    <a:pt x="136" y="3"/>
                  </a:lnTo>
                  <a:lnTo>
                    <a:pt x="115" y="0"/>
                  </a:lnTo>
                  <a:lnTo>
                    <a:pt x="97" y="1"/>
                  </a:lnTo>
                  <a:lnTo>
                    <a:pt x="81" y="9"/>
                  </a:lnTo>
                  <a:lnTo>
                    <a:pt x="70" y="23"/>
                  </a:lnTo>
                  <a:lnTo>
                    <a:pt x="67" y="47"/>
                  </a:lnTo>
                  <a:lnTo>
                    <a:pt x="72" y="49"/>
                  </a:lnTo>
                  <a:lnTo>
                    <a:pt x="76" y="52"/>
                  </a:lnTo>
                  <a:lnTo>
                    <a:pt x="81" y="53"/>
                  </a:lnTo>
                  <a:lnTo>
                    <a:pt x="84" y="56"/>
                  </a:lnTo>
                  <a:lnTo>
                    <a:pt x="92" y="52"/>
                  </a:lnTo>
                  <a:lnTo>
                    <a:pt x="101" y="49"/>
                  </a:lnTo>
                  <a:lnTo>
                    <a:pt x="111" y="48"/>
                  </a:lnTo>
                  <a:lnTo>
                    <a:pt x="121" y="47"/>
                  </a:lnTo>
                  <a:lnTo>
                    <a:pt x="130" y="48"/>
                  </a:lnTo>
                  <a:lnTo>
                    <a:pt x="139" y="50"/>
                  </a:lnTo>
                  <a:lnTo>
                    <a:pt x="146" y="53"/>
                  </a:lnTo>
                  <a:lnTo>
                    <a:pt x="153" y="55"/>
                  </a:lnTo>
                  <a:lnTo>
                    <a:pt x="142" y="58"/>
                  </a:lnTo>
                  <a:lnTo>
                    <a:pt x="131" y="61"/>
                  </a:lnTo>
                  <a:lnTo>
                    <a:pt x="123" y="64"/>
                  </a:lnTo>
                  <a:lnTo>
                    <a:pt x="116" y="67"/>
                  </a:lnTo>
                  <a:lnTo>
                    <a:pt x="111" y="69"/>
                  </a:lnTo>
                  <a:lnTo>
                    <a:pt x="105" y="71"/>
                  </a:lnTo>
                  <a:lnTo>
                    <a:pt x="101" y="73"/>
                  </a:lnTo>
                  <a:lnTo>
                    <a:pt x="97" y="76"/>
                  </a:lnTo>
                  <a:lnTo>
                    <a:pt x="104" y="80"/>
                  </a:lnTo>
                  <a:lnTo>
                    <a:pt x="111" y="85"/>
                  </a:lnTo>
                  <a:lnTo>
                    <a:pt x="116" y="90"/>
                  </a:lnTo>
                  <a:lnTo>
                    <a:pt x="122" y="94"/>
                  </a:lnTo>
                  <a:lnTo>
                    <a:pt x="128" y="99"/>
                  </a:lnTo>
                  <a:lnTo>
                    <a:pt x="133" y="102"/>
                  </a:lnTo>
                  <a:lnTo>
                    <a:pt x="136" y="106"/>
                  </a:lnTo>
                  <a:lnTo>
                    <a:pt x="141" y="108"/>
                  </a:lnTo>
                  <a:lnTo>
                    <a:pt x="146" y="107"/>
                  </a:lnTo>
                  <a:lnTo>
                    <a:pt x="153" y="107"/>
                  </a:lnTo>
                  <a:lnTo>
                    <a:pt x="160" y="108"/>
                  </a:lnTo>
                  <a:lnTo>
                    <a:pt x="167" y="110"/>
                  </a:lnTo>
                  <a:lnTo>
                    <a:pt x="174" y="114"/>
                  </a:lnTo>
                  <a:lnTo>
                    <a:pt x="182" y="118"/>
                  </a:lnTo>
                  <a:lnTo>
                    <a:pt x="189" y="125"/>
                  </a:lnTo>
                  <a:lnTo>
                    <a:pt x="196" y="133"/>
                  </a:lnTo>
                  <a:lnTo>
                    <a:pt x="190" y="131"/>
                  </a:lnTo>
                  <a:lnTo>
                    <a:pt x="184" y="129"/>
                  </a:lnTo>
                  <a:lnTo>
                    <a:pt x="180" y="128"/>
                  </a:lnTo>
                  <a:lnTo>
                    <a:pt x="175" y="127"/>
                  </a:lnTo>
                  <a:lnTo>
                    <a:pt x="170" y="125"/>
                  </a:lnTo>
                  <a:lnTo>
                    <a:pt x="167" y="125"/>
                  </a:lnTo>
                  <a:lnTo>
                    <a:pt x="162" y="125"/>
                  </a:lnTo>
                  <a:lnTo>
                    <a:pt x="158" y="125"/>
                  </a:lnTo>
                  <a:lnTo>
                    <a:pt x="162" y="133"/>
                  </a:lnTo>
                  <a:lnTo>
                    <a:pt x="168" y="143"/>
                  </a:lnTo>
                  <a:lnTo>
                    <a:pt x="174" y="154"/>
                  </a:lnTo>
                  <a:lnTo>
                    <a:pt x="180" y="167"/>
                  </a:lnTo>
                  <a:lnTo>
                    <a:pt x="185" y="180"/>
                  </a:lnTo>
                  <a:lnTo>
                    <a:pt x="189" y="192"/>
                  </a:lnTo>
                  <a:lnTo>
                    <a:pt x="191" y="204"/>
                  </a:lnTo>
                  <a:lnTo>
                    <a:pt x="192" y="213"/>
                  </a:lnTo>
                  <a:lnTo>
                    <a:pt x="185" y="200"/>
                  </a:lnTo>
                  <a:lnTo>
                    <a:pt x="177" y="185"/>
                  </a:lnTo>
                  <a:lnTo>
                    <a:pt x="170" y="170"/>
                  </a:lnTo>
                  <a:lnTo>
                    <a:pt x="162" y="155"/>
                  </a:lnTo>
                  <a:lnTo>
                    <a:pt x="154" y="143"/>
                  </a:lnTo>
                  <a:lnTo>
                    <a:pt x="146" y="131"/>
                  </a:lnTo>
                  <a:lnTo>
                    <a:pt x="138" y="122"/>
                  </a:lnTo>
                  <a:lnTo>
                    <a:pt x="130" y="117"/>
                  </a:lnTo>
                  <a:lnTo>
                    <a:pt x="124" y="127"/>
                  </a:lnTo>
                  <a:lnTo>
                    <a:pt x="119" y="136"/>
                  </a:lnTo>
                  <a:lnTo>
                    <a:pt x="114" y="145"/>
                  </a:lnTo>
                  <a:lnTo>
                    <a:pt x="111" y="154"/>
                  </a:lnTo>
                  <a:lnTo>
                    <a:pt x="111" y="136"/>
                  </a:lnTo>
                  <a:lnTo>
                    <a:pt x="112" y="123"/>
                  </a:lnTo>
                  <a:lnTo>
                    <a:pt x="115" y="115"/>
                  </a:lnTo>
                  <a:lnTo>
                    <a:pt x="119" y="109"/>
                  </a:lnTo>
                  <a:lnTo>
                    <a:pt x="114" y="106"/>
                  </a:lnTo>
                  <a:lnTo>
                    <a:pt x="109" y="102"/>
                  </a:lnTo>
                  <a:lnTo>
                    <a:pt x="105" y="98"/>
                  </a:lnTo>
                  <a:lnTo>
                    <a:pt x="100" y="94"/>
                  </a:lnTo>
                  <a:lnTo>
                    <a:pt x="96" y="91"/>
                  </a:lnTo>
                  <a:lnTo>
                    <a:pt x="91" y="87"/>
                  </a:lnTo>
                  <a:lnTo>
                    <a:pt x="86" y="84"/>
                  </a:lnTo>
                  <a:lnTo>
                    <a:pt x="82" y="82"/>
                  </a:lnTo>
                  <a:lnTo>
                    <a:pt x="74" y="92"/>
                  </a:lnTo>
                  <a:lnTo>
                    <a:pt x="66" y="106"/>
                  </a:lnTo>
                  <a:lnTo>
                    <a:pt x="60" y="120"/>
                  </a:lnTo>
                  <a:lnTo>
                    <a:pt x="57" y="130"/>
                  </a:lnTo>
                  <a:lnTo>
                    <a:pt x="55" y="112"/>
                  </a:lnTo>
                  <a:lnTo>
                    <a:pt x="58" y="93"/>
                  </a:lnTo>
                  <a:lnTo>
                    <a:pt x="63" y="78"/>
                  </a:lnTo>
                  <a:lnTo>
                    <a:pt x="68" y="69"/>
                  </a:lnTo>
                  <a:lnTo>
                    <a:pt x="59" y="64"/>
                  </a:lnTo>
                  <a:lnTo>
                    <a:pt x="51" y="60"/>
                  </a:lnTo>
                  <a:lnTo>
                    <a:pt x="43" y="57"/>
                  </a:lnTo>
                  <a:lnTo>
                    <a:pt x="35" y="55"/>
                  </a:lnTo>
                  <a:lnTo>
                    <a:pt x="28" y="55"/>
                  </a:lnTo>
                  <a:lnTo>
                    <a:pt x="21" y="55"/>
                  </a:lnTo>
                  <a:lnTo>
                    <a:pt x="15" y="55"/>
                  </a:lnTo>
                  <a:lnTo>
                    <a:pt x="11" y="57"/>
                  </a:lnTo>
                  <a:lnTo>
                    <a:pt x="1" y="82"/>
                  </a:lnTo>
                  <a:lnTo>
                    <a:pt x="0" y="109"/>
                  </a:lnTo>
                  <a:lnTo>
                    <a:pt x="8" y="138"/>
                  </a:lnTo>
                  <a:lnTo>
                    <a:pt x="22" y="165"/>
                  </a:lnTo>
                  <a:lnTo>
                    <a:pt x="25" y="159"/>
                  </a:lnTo>
                  <a:lnTo>
                    <a:pt x="29" y="154"/>
                  </a:lnTo>
                  <a:lnTo>
                    <a:pt x="32" y="148"/>
                  </a:lnTo>
                  <a:lnTo>
                    <a:pt x="36" y="144"/>
                  </a:lnTo>
                  <a:lnTo>
                    <a:pt x="38" y="153"/>
                  </a:lnTo>
                  <a:lnTo>
                    <a:pt x="42" y="163"/>
                  </a:lnTo>
                  <a:lnTo>
                    <a:pt x="46" y="174"/>
                  </a:lnTo>
                  <a:lnTo>
                    <a:pt x="52" y="185"/>
                  </a:lnTo>
                  <a:lnTo>
                    <a:pt x="59" y="196"/>
                  </a:lnTo>
                  <a:lnTo>
                    <a:pt x="65" y="204"/>
                  </a:lnTo>
                  <a:lnTo>
                    <a:pt x="70" y="211"/>
                  </a:lnTo>
                  <a:lnTo>
                    <a:pt x="75" y="214"/>
                  </a:lnTo>
                  <a:lnTo>
                    <a:pt x="77" y="206"/>
                  </a:lnTo>
                  <a:lnTo>
                    <a:pt x="82" y="198"/>
                  </a:lnTo>
                  <a:lnTo>
                    <a:pt x="86" y="190"/>
                  </a:lnTo>
                  <a:lnTo>
                    <a:pt x="89" y="183"/>
                  </a:lnTo>
                  <a:lnTo>
                    <a:pt x="93" y="190"/>
                  </a:lnTo>
                  <a:lnTo>
                    <a:pt x="98" y="196"/>
                  </a:lnTo>
                  <a:lnTo>
                    <a:pt x="103" y="202"/>
                  </a:lnTo>
                  <a:lnTo>
                    <a:pt x="107" y="206"/>
                  </a:lnTo>
                  <a:lnTo>
                    <a:pt x="112" y="211"/>
                  </a:lnTo>
                  <a:lnTo>
                    <a:pt x="116" y="214"/>
                  </a:lnTo>
                  <a:lnTo>
                    <a:pt x="120" y="217"/>
                  </a:lnTo>
                  <a:lnTo>
                    <a:pt x="123" y="219"/>
                  </a:lnTo>
                  <a:lnTo>
                    <a:pt x="129" y="222"/>
                  </a:lnTo>
                  <a:lnTo>
                    <a:pt x="133" y="229"/>
                  </a:lnTo>
                  <a:lnTo>
                    <a:pt x="134" y="237"/>
                  </a:lnTo>
                  <a:lnTo>
                    <a:pt x="135" y="245"/>
                  </a:lnTo>
                  <a:lnTo>
                    <a:pt x="141" y="237"/>
                  </a:lnTo>
                  <a:lnTo>
                    <a:pt x="146" y="230"/>
                  </a:lnTo>
                  <a:lnTo>
                    <a:pt x="151" y="224"/>
                  </a:lnTo>
                  <a:lnTo>
                    <a:pt x="151" y="214"/>
                  </a:lnTo>
                  <a:lnTo>
                    <a:pt x="162" y="226"/>
                  </a:lnTo>
                  <a:lnTo>
                    <a:pt x="170" y="237"/>
                  </a:lnTo>
                  <a:lnTo>
                    <a:pt x="174" y="255"/>
                  </a:lnTo>
                  <a:lnTo>
                    <a:pt x="169" y="280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31" name="Freeform 40"/>
            <p:cNvSpPr/>
            <p:nvPr/>
          </p:nvSpPr>
          <p:spPr>
            <a:xfrm flipV="1">
              <a:off x="2303" y="1446"/>
              <a:ext cx="311" cy="304"/>
            </a:xfrm>
            <a:custGeom>
              <a:avLst/>
              <a:gdLst/>
              <a:ahLst/>
              <a:cxnLst>
                <a:cxn ang="0">
                  <a:pos x="36" y="278"/>
                </a:cxn>
                <a:cxn ang="0">
                  <a:pos x="0" y="235"/>
                </a:cxn>
                <a:cxn ang="0">
                  <a:pos x="36" y="143"/>
                </a:cxn>
                <a:cxn ang="0">
                  <a:pos x="52" y="159"/>
                </a:cxn>
                <a:cxn ang="0">
                  <a:pos x="74" y="125"/>
                </a:cxn>
                <a:cxn ang="0">
                  <a:pos x="97" y="110"/>
                </a:cxn>
                <a:cxn ang="0">
                  <a:pos x="105" y="130"/>
                </a:cxn>
                <a:cxn ang="0">
                  <a:pos x="132" y="96"/>
                </a:cxn>
                <a:cxn ang="0">
                  <a:pos x="145" y="75"/>
                </a:cxn>
                <a:cxn ang="0">
                  <a:pos x="155" y="69"/>
                </a:cxn>
                <a:cxn ang="0">
                  <a:pos x="171" y="100"/>
                </a:cxn>
                <a:cxn ang="0">
                  <a:pos x="184" y="64"/>
                </a:cxn>
                <a:cxn ang="0">
                  <a:pos x="199" y="27"/>
                </a:cxn>
                <a:cxn ang="0">
                  <a:pos x="206" y="7"/>
                </a:cxn>
                <a:cxn ang="0">
                  <a:pos x="237" y="40"/>
                </a:cxn>
                <a:cxn ang="0">
                  <a:pos x="256" y="78"/>
                </a:cxn>
                <a:cxn ang="0">
                  <a:pos x="277" y="77"/>
                </a:cxn>
                <a:cxn ang="0">
                  <a:pos x="290" y="82"/>
                </a:cxn>
                <a:cxn ang="0">
                  <a:pos x="271" y="162"/>
                </a:cxn>
                <a:cxn ang="0">
                  <a:pos x="301" y="150"/>
                </a:cxn>
                <a:cxn ang="0">
                  <a:pos x="299" y="176"/>
                </a:cxn>
                <a:cxn ang="0">
                  <a:pos x="281" y="207"/>
                </a:cxn>
                <a:cxn ang="0">
                  <a:pos x="311" y="207"/>
                </a:cxn>
                <a:cxn ang="0">
                  <a:pos x="281" y="232"/>
                </a:cxn>
                <a:cxn ang="0">
                  <a:pos x="245" y="254"/>
                </a:cxn>
                <a:cxn ang="0">
                  <a:pos x="229" y="264"/>
                </a:cxn>
                <a:cxn ang="0">
                  <a:pos x="262" y="269"/>
                </a:cxn>
                <a:cxn ang="0">
                  <a:pos x="208" y="293"/>
                </a:cxn>
                <a:cxn ang="0">
                  <a:pos x="130" y="302"/>
                </a:cxn>
                <a:cxn ang="0">
                  <a:pos x="101" y="277"/>
                </a:cxn>
                <a:cxn ang="0">
                  <a:pos x="132" y="254"/>
                </a:cxn>
                <a:cxn ang="0">
                  <a:pos x="166" y="254"/>
                </a:cxn>
                <a:cxn ang="0">
                  <a:pos x="197" y="244"/>
                </a:cxn>
                <a:cxn ang="0">
                  <a:pos x="207" y="233"/>
                </a:cxn>
                <a:cxn ang="0">
                  <a:pos x="178" y="239"/>
                </a:cxn>
                <a:cxn ang="0">
                  <a:pos x="153" y="237"/>
                </a:cxn>
                <a:cxn ang="0">
                  <a:pos x="160" y="224"/>
                </a:cxn>
                <a:cxn ang="0">
                  <a:pos x="181" y="202"/>
                </a:cxn>
                <a:cxn ang="0">
                  <a:pos x="195" y="183"/>
                </a:cxn>
                <a:cxn ang="0">
                  <a:pos x="234" y="164"/>
                </a:cxn>
                <a:cxn ang="0">
                  <a:pos x="221" y="158"/>
                </a:cxn>
                <a:cxn ang="0">
                  <a:pos x="215" y="143"/>
                </a:cxn>
                <a:cxn ang="0">
                  <a:pos x="215" y="100"/>
                </a:cxn>
                <a:cxn ang="0">
                  <a:pos x="196" y="146"/>
                </a:cxn>
                <a:cxn ang="0">
                  <a:pos x="175" y="179"/>
                </a:cxn>
                <a:cxn ang="0">
                  <a:pos x="149" y="181"/>
                </a:cxn>
                <a:cxn ang="0">
                  <a:pos x="134" y="140"/>
                </a:cxn>
                <a:cxn ang="0">
                  <a:pos x="134" y="198"/>
                </a:cxn>
                <a:cxn ang="0">
                  <a:pos x="130" y="224"/>
                </a:cxn>
                <a:cxn ang="0">
                  <a:pos x="108" y="243"/>
                </a:cxn>
                <a:cxn ang="0">
                  <a:pos x="88" y="258"/>
                </a:cxn>
                <a:cxn ang="0">
                  <a:pos x="67" y="213"/>
                </a:cxn>
                <a:cxn ang="0">
                  <a:pos x="60" y="229"/>
                </a:cxn>
              </a:cxnLst>
              <a:pathLst>
                <a:path w="227" h="244">
                  <a:moveTo>
                    <a:pt x="49" y="211"/>
                  </a:moveTo>
                  <a:lnTo>
                    <a:pt x="37" y="222"/>
                  </a:lnTo>
                  <a:lnTo>
                    <a:pt x="26" y="223"/>
                  </a:lnTo>
                  <a:lnTo>
                    <a:pt x="14" y="218"/>
                  </a:lnTo>
                  <a:lnTo>
                    <a:pt x="5" y="207"/>
                  </a:lnTo>
                  <a:lnTo>
                    <a:pt x="0" y="189"/>
                  </a:lnTo>
                  <a:lnTo>
                    <a:pt x="0" y="169"/>
                  </a:lnTo>
                  <a:lnTo>
                    <a:pt x="8" y="143"/>
                  </a:lnTo>
                  <a:lnTo>
                    <a:pt x="26" y="115"/>
                  </a:lnTo>
                  <a:lnTo>
                    <a:pt x="29" y="120"/>
                  </a:lnTo>
                  <a:lnTo>
                    <a:pt x="34" y="125"/>
                  </a:lnTo>
                  <a:lnTo>
                    <a:pt x="38" y="128"/>
                  </a:lnTo>
                  <a:lnTo>
                    <a:pt x="44" y="130"/>
                  </a:lnTo>
                  <a:lnTo>
                    <a:pt x="48" y="114"/>
                  </a:lnTo>
                  <a:lnTo>
                    <a:pt x="54" y="100"/>
                  </a:lnTo>
                  <a:lnTo>
                    <a:pt x="61" y="90"/>
                  </a:lnTo>
                  <a:lnTo>
                    <a:pt x="67" y="83"/>
                  </a:lnTo>
                  <a:lnTo>
                    <a:pt x="71" y="88"/>
                  </a:lnTo>
                  <a:lnTo>
                    <a:pt x="74" y="92"/>
                  </a:lnTo>
                  <a:lnTo>
                    <a:pt x="76" y="98"/>
                  </a:lnTo>
                  <a:lnTo>
                    <a:pt x="77" y="104"/>
                  </a:lnTo>
                  <a:lnTo>
                    <a:pt x="83" y="91"/>
                  </a:lnTo>
                  <a:lnTo>
                    <a:pt x="90" y="83"/>
                  </a:lnTo>
                  <a:lnTo>
                    <a:pt x="96" y="77"/>
                  </a:lnTo>
                  <a:lnTo>
                    <a:pt x="102" y="73"/>
                  </a:lnTo>
                  <a:lnTo>
                    <a:pt x="104" y="67"/>
                  </a:lnTo>
                  <a:lnTo>
                    <a:pt x="106" y="60"/>
                  </a:lnTo>
                  <a:lnTo>
                    <a:pt x="106" y="54"/>
                  </a:lnTo>
                  <a:lnTo>
                    <a:pt x="104" y="48"/>
                  </a:lnTo>
                  <a:lnTo>
                    <a:pt x="113" y="55"/>
                  </a:lnTo>
                  <a:lnTo>
                    <a:pt x="120" y="62"/>
                  </a:lnTo>
                  <a:lnTo>
                    <a:pt x="123" y="70"/>
                  </a:lnTo>
                  <a:lnTo>
                    <a:pt x="125" y="80"/>
                  </a:lnTo>
                  <a:lnTo>
                    <a:pt x="126" y="69"/>
                  </a:lnTo>
                  <a:lnTo>
                    <a:pt x="129" y="60"/>
                  </a:lnTo>
                  <a:lnTo>
                    <a:pt x="134" y="51"/>
                  </a:lnTo>
                  <a:lnTo>
                    <a:pt x="138" y="43"/>
                  </a:lnTo>
                  <a:lnTo>
                    <a:pt x="142" y="32"/>
                  </a:lnTo>
                  <a:lnTo>
                    <a:pt x="145" y="22"/>
                  </a:lnTo>
                  <a:lnTo>
                    <a:pt x="145" y="12"/>
                  </a:lnTo>
                  <a:lnTo>
                    <a:pt x="142" y="0"/>
                  </a:lnTo>
                  <a:lnTo>
                    <a:pt x="150" y="6"/>
                  </a:lnTo>
                  <a:lnTo>
                    <a:pt x="158" y="14"/>
                  </a:lnTo>
                  <a:lnTo>
                    <a:pt x="166" y="23"/>
                  </a:lnTo>
                  <a:lnTo>
                    <a:pt x="173" y="32"/>
                  </a:lnTo>
                  <a:lnTo>
                    <a:pt x="180" y="43"/>
                  </a:lnTo>
                  <a:lnTo>
                    <a:pt x="184" y="53"/>
                  </a:lnTo>
                  <a:lnTo>
                    <a:pt x="187" y="63"/>
                  </a:lnTo>
                  <a:lnTo>
                    <a:pt x="187" y="73"/>
                  </a:lnTo>
                  <a:lnTo>
                    <a:pt x="195" y="68"/>
                  </a:lnTo>
                  <a:lnTo>
                    <a:pt x="202" y="62"/>
                  </a:lnTo>
                  <a:lnTo>
                    <a:pt x="208" y="55"/>
                  </a:lnTo>
                  <a:lnTo>
                    <a:pt x="210" y="47"/>
                  </a:lnTo>
                  <a:lnTo>
                    <a:pt x="212" y="66"/>
                  </a:lnTo>
                  <a:lnTo>
                    <a:pt x="211" y="89"/>
                  </a:lnTo>
                  <a:lnTo>
                    <a:pt x="206" y="112"/>
                  </a:lnTo>
                  <a:lnTo>
                    <a:pt x="198" y="130"/>
                  </a:lnTo>
                  <a:lnTo>
                    <a:pt x="206" y="128"/>
                  </a:lnTo>
                  <a:lnTo>
                    <a:pt x="214" y="125"/>
                  </a:lnTo>
                  <a:lnTo>
                    <a:pt x="220" y="120"/>
                  </a:lnTo>
                  <a:lnTo>
                    <a:pt x="225" y="115"/>
                  </a:lnTo>
                  <a:lnTo>
                    <a:pt x="222" y="128"/>
                  </a:lnTo>
                  <a:lnTo>
                    <a:pt x="218" y="141"/>
                  </a:lnTo>
                  <a:lnTo>
                    <a:pt x="210" y="154"/>
                  </a:lnTo>
                  <a:lnTo>
                    <a:pt x="197" y="163"/>
                  </a:lnTo>
                  <a:lnTo>
                    <a:pt x="205" y="166"/>
                  </a:lnTo>
                  <a:lnTo>
                    <a:pt x="214" y="167"/>
                  </a:lnTo>
                  <a:lnTo>
                    <a:pt x="221" y="167"/>
                  </a:lnTo>
                  <a:lnTo>
                    <a:pt x="227" y="166"/>
                  </a:lnTo>
                  <a:lnTo>
                    <a:pt x="221" y="172"/>
                  </a:lnTo>
                  <a:lnTo>
                    <a:pt x="213" y="179"/>
                  </a:lnTo>
                  <a:lnTo>
                    <a:pt x="205" y="186"/>
                  </a:lnTo>
                  <a:lnTo>
                    <a:pt x="197" y="193"/>
                  </a:lnTo>
                  <a:lnTo>
                    <a:pt x="188" y="199"/>
                  </a:lnTo>
                  <a:lnTo>
                    <a:pt x="179" y="204"/>
                  </a:lnTo>
                  <a:lnTo>
                    <a:pt x="170" y="208"/>
                  </a:lnTo>
                  <a:lnTo>
                    <a:pt x="161" y="209"/>
                  </a:lnTo>
                  <a:lnTo>
                    <a:pt x="167" y="212"/>
                  </a:lnTo>
                  <a:lnTo>
                    <a:pt x="174" y="216"/>
                  </a:lnTo>
                  <a:lnTo>
                    <a:pt x="182" y="217"/>
                  </a:lnTo>
                  <a:lnTo>
                    <a:pt x="191" y="216"/>
                  </a:lnTo>
                  <a:lnTo>
                    <a:pt x="183" y="222"/>
                  </a:lnTo>
                  <a:lnTo>
                    <a:pt x="170" y="229"/>
                  </a:lnTo>
                  <a:lnTo>
                    <a:pt x="152" y="235"/>
                  </a:lnTo>
                  <a:lnTo>
                    <a:pt x="133" y="240"/>
                  </a:lnTo>
                  <a:lnTo>
                    <a:pt x="113" y="244"/>
                  </a:lnTo>
                  <a:lnTo>
                    <a:pt x="95" y="242"/>
                  </a:lnTo>
                  <a:lnTo>
                    <a:pt x="79" y="237"/>
                  </a:lnTo>
                  <a:lnTo>
                    <a:pt x="67" y="226"/>
                  </a:lnTo>
                  <a:lnTo>
                    <a:pt x="74" y="222"/>
                  </a:lnTo>
                  <a:lnTo>
                    <a:pt x="82" y="216"/>
                  </a:lnTo>
                  <a:lnTo>
                    <a:pt x="89" y="210"/>
                  </a:lnTo>
                  <a:lnTo>
                    <a:pt x="96" y="204"/>
                  </a:lnTo>
                  <a:lnTo>
                    <a:pt x="104" y="205"/>
                  </a:lnTo>
                  <a:lnTo>
                    <a:pt x="112" y="205"/>
                  </a:lnTo>
                  <a:lnTo>
                    <a:pt x="121" y="204"/>
                  </a:lnTo>
                  <a:lnTo>
                    <a:pt x="129" y="203"/>
                  </a:lnTo>
                  <a:lnTo>
                    <a:pt x="137" y="200"/>
                  </a:lnTo>
                  <a:lnTo>
                    <a:pt x="144" y="196"/>
                  </a:lnTo>
                  <a:lnTo>
                    <a:pt x="151" y="192"/>
                  </a:lnTo>
                  <a:lnTo>
                    <a:pt x="157" y="185"/>
                  </a:lnTo>
                  <a:lnTo>
                    <a:pt x="151" y="187"/>
                  </a:lnTo>
                  <a:lnTo>
                    <a:pt x="144" y="189"/>
                  </a:lnTo>
                  <a:lnTo>
                    <a:pt x="137" y="190"/>
                  </a:lnTo>
                  <a:lnTo>
                    <a:pt x="130" y="192"/>
                  </a:lnTo>
                  <a:lnTo>
                    <a:pt x="123" y="192"/>
                  </a:lnTo>
                  <a:lnTo>
                    <a:pt x="117" y="192"/>
                  </a:lnTo>
                  <a:lnTo>
                    <a:pt x="112" y="190"/>
                  </a:lnTo>
                  <a:lnTo>
                    <a:pt x="107" y="189"/>
                  </a:lnTo>
                  <a:lnTo>
                    <a:pt x="112" y="185"/>
                  </a:lnTo>
                  <a:lnTo>
                    <a:pt x="117" y="180"/>
                  </a:lnTo>
                  <a:lnTo>
                    <a:pt x="121" y="173"/>
                  </a:lnTo>
                  <a:lnTo>
                    <a:pt x="127" y="167"/>
                  </a:lnTo>
                  <a:lnTo>
                    <a:pt x="132" y="162"/>
                  </a:lnTo>
                  <a:lnTo>
                    <a:pt x="135" y="156"/>
                  </a:lnTo>
                  <a:lnTo>
                    <a:pt x="140" y="151"/>
                  </a:lnTo>
                  <a:lnTo>
                    <a:pt x="142" y="147"/>
                  </a:lnTo>
                  <a:lnTo>
                    <a:pt x="151" y="143"/>
                  </a:lnTo>
                  <a:lnTo>
                    <a:pt x="161" y="139"/>
                  </a:lnTo>
                  <a:lnTo>
                    <a:pt x="171" y="132"/>
                  </a:lnTo>
                  <a:lnTo>
                    <a:pt x="175" y="126"/>
                  </a:lnTo>
                  <a:lnTo>
                    <a:pt x="167" y="127"/>
                  </a:lnTo>
                  <a:lnTo>
                    <a:pt x="161" y="127"/>
                  </a:lnTo>
                  <a:lnTo>
                    <a:pt x="157" y="126"/>
                  </a:lnTo>
                  <a:lnTo>
                    <a:pt x="153" y="126"/>
                  </a:lnTo>
                  <a:lnTo>
                    <a:pt x="157" y="115"/>
                  </a:lnTo>
                  <a:lnTo>
                    <a:pt x="160" y="104"/>
                  </a:lnTo>
                  <a:lnTo>
                    <a:pt x="160" y="91"/>
                  </a:lnTo>
                  <a:lnTo>
                    <a:pt x="157" y="80"/>
                  </a:lnTo>
                  <a:lnTo>
                    <a:pt x="152" y="93"/>
                  </a:lnTo>
                  <a:lnTo>
                    <a:pt x="149" y="105"/>
                  </a:lnTo>
                  <a:lnTo>
                    <a:pt x="143" y="117"/>
                  </a:lnTo>
                  <a:lnTo>
                    <a:pt x="138" y="127"/>
                  </a:lnTo>
                  <a:lnTo>
                    <a:pt x="134" y="136"/>
                  </a:lnTo>
                  <a:lnTo>
                    <a:pt x="128" y="144"/>
                  </a:lnTo>
                  <a:lnTo>
                    <a:pt x="123" y="151"/>
                  </a:lnTo>
                  <a:lnTo>
                    <a:pt x="118" y="156"/>
                  </a:lnTo>
                  <a:lnTo>
                    <a:pt x="109" y="145"/>
                  </a:lnTo>
                  <a:lnTo>
                    <a:pt x="103" y="134"/>
                  </a:lnTo>
                  <a:lnTo>
                    <a:pt x="99" y="124"/>
                  </a:lnTo>
                  <a:lnTo>
                    <a:pt x="98" y="112"/>
                  </a:lnTo>
                  <a:lnTo>
                    <a:pt x="95" y="129"/>
                  </a:lnTo>
                  <a:lnTo>
                    <a:pt x="95" y="145"/>
                  </a:lnTo>
                  <a:lnTo>
                    <a:pt x="98" y="159"/>
                  </a:lnTo>
                  <a:lnTo>
                    <a:pt x="103" y="171"/>
                  </a:lnTo>
                  <a:lnTo>
                    <a:pt x="99" y="175"/>
                  </a:lnTo>
                  <a:lnTo>
                    <a:pt x="95" y="180"/>
                  </a:lnTo>
                  <a:lnTo>
                    <a:pt x="90" y="186"/>
                  </a:lnTo>
                  <a:lnTo>
                    <a:pt x="84" y="190"/>
                  </a:lnTo>
                  <a:lnTo>
                    <a:pt x="79" y="195"/>
                  </a:lnTo>
                  <a:lnTo>
                    <a:pt x="73" y="200"/>
                  </a:lnTo>
                  <a:lnTo>
                    <a:pt x="68" y="203"/>
                  </a:lnTo>
                  <a:lnTo>
                    <a:pt x="64" y="207"/>
                  </a:lnTo>
                  <a:lnTo>
                    <a:pt x="59" y="196"/>
                  </a:lnTo>
                  <a:lnTo>
                    <a:pt x="53" y="184"/>
                  </a:lnTo>
                  <a:lnTo>
                    <a:pt x="49" y="171"/>
                  </a:lnTo>
                  <a:lnTo>
                    <a:pt x="45" y="160"/>
                  </a:lnTo>
                  <a:lnTo>
                    <a:pt x="44" y="171"/>
                  </a:lnTo>
                  <a:lnTo>
                    <a:pt x="44" y="184"/>
                  </a:lnTo>
                  <a:lnTo>
                    <a:pt x="45" y="199"/>
                  </a:lnTo>
                  <a:lnTo>
                    <a:pt x="49" y="211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32" name="Line 41"/>
            <p:cNvSpPr/>
            <p:nvPr/>
          </p:nvSpPr>
          <p:spPr>
            <a:xfrm>
              <a:off x="1691" y="993"/>
              <a:ext cx="238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33" name="Oval 42"/>
            <p:cNvSpPr/>
            <p:nvPr/>
          </p:nvSpPr>
          <p:spPr>
            <a:xfrm>
              <a:off x="1311" y="661"/>
              <a:ext cx="420" cy="381"/>
            </a:xfrm>
            <a:prstGeom prst="ellipse">
              <a:avLst/>
            </a:prstGeom>
            <a:solidFill>
              <a:srgbClr val="FFFFFF"/>
            </a:solidFill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eaLnBrk="1" hangingPunct="1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9234" name="Rectangle 43"/>
            <p:cNvSpPr/>
            <p:nvPr/>
          </p:nvSpPr>
          <p:spPr>
            <a:xfrm>
              <a:off x="1519" y="853"/>
              <a:ext cx="420" cy="381"/>
            </a:xfrm>
            <a:prstGeom prst="rect">
              <a:avLst/>
            </a:prstGeom>
            <a:solidFill>
              <a:srgbClr val="FFFFFF"/>
            </a:solidFill>
            <a:ln w="38100" cap="flat" cmpd="dbl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eaLnBrk="1" hangingPunct="1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9235" name="Line 44"/>
            <p:cNvSpPr/>
            <p:nvPr/>
          </p:nvSpPr>
          <p:spPr>
            <a:xfrm>
              <a:off x="1801" y="764"/>
              <a:ext cx="1400" cy="0"/>
            </a:xfrm>
            <a:prstGeom prst="line">
              <a:avLst/>
            </a:prstGeom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36" name="Line 45"/>
            <p:cNvSpPr/>
            <p:nvPr/>
          </p:nvSpPr>
          <p:spPr>
            <a:xfrm flipH="1">
              <a:off x="1412" y="1115"/>
              <a:ext cx="2" cy="1381"/>
            </a:xfrm>
            <a:prstGeom prst="line">
              <a:avLst/>
            </a:prstGeom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7218" name="AutoShape 50"/>
          <p:cNvSpPr/>
          <p:nvPr/>
        </p:nvSpPr>
        <p:spPr>
          <a:xfrm>
            <a:off x="762000" y="152400"/>
            <a:ext cx="6858000" cy="6705600"/>
          </a:xfrm>
          <a:custGeom>
            <a:avLst/>
            <a:gdLst>
              <a:gd name="txL" fmla="*/ 5037 w 21600"/>
              <a:gd name="txT" fmla="*/ 2277 h 21600"/>
              <a:gd name="txR" fmla="*/ 16557 w 21600"/>
              <a:gd name="txB" fmla="*/ 13677 h 21600"/>
            </a:gdLst>
            <a:ahLst/>
            <a:cxnLst>
              <a:cxn ang="17694720">
                <a:pos x="3448050" y="678942"/>
              </a:cxn>
              <a:cxn ang="11796480">
                <a:pos x="929640" y="3352800"/>
              </a:cxn>
              <a:cxn ang="5898240">
                <a:pos x="3448050" y="6705600"/>
              </a:cxn>
              <a:cxn ang="0">
                <a:pos x="5928360" y="3352800"/>
              </a:cxn>
            </a:cxnLst>
            <a:rect l="txL" t="txT" r="txR" b="txB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2ACED">
              <a:alpha val="100000"/>
            </a:srgb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pic>
        <p:nvPicPr>
          <p:cNvPr id="7219" name="Picture 51" descr="1310124241-co-giao-mam-non-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914400"/>
            <a:ext cx="3087688" cy="3733800"/>
          </a:xfrm>
          <a:prstGeom prst="rect">
            <a:avLst/>
          </a:prstGeom>
          <a:gradFill rotWithShape="1">
            <a:gsLst>
              <a:gs pos="0">
                <a:srgbClr val="F2ACED"/>
              </a:gs>
              <a:gs pos="100000">
                <a:srgbClr val="FFFFFF"/>
              </a:gs>
            </a:gsLst>
            <a:lin ang="5400000" scaled="1"/>
            <a:tileRect/>
          </a:gradFill>
          <a:ln w="9525">
            <a:noFill/>
          </a:ln>
        </p:spPr>
      </p:pic>
      <p:sp>
        <p:nvSpPr>
          <p:cNvPr id="9227" name="Text Box 52"/>
          <p:cNvSpPr txBox="1"/>
          <p:nvPr/>
        </p:nvSpPr>
        <p:spPr>
          <a:xfrm>
            <a:off x="5089525" y="5105400"/>
            <a:ext cx="3581400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vi-VN" altLang="x-none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yêu cô giáo thế</a:t>
            </a:r>
            <a:endParaRPr lang="vi-VN" altLang="x-none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vi-VN" altLang="x-none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yêu mẹ của em</a:t>
            </a:r>
            <a:endParaRPr lang="vi-VN" altLang="x-none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vi-VN" altLang="x-none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 thì em gọi nhỏ:</a:t>
            </a:r>
            <a:endParaRPr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vi-VN" altLang="x-none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giáo hiền của em</a:t>
            </a:r>
            <a:endParaRPr lang="vi-VN" altLang="x-none" sz="24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pic>
        <p:nvPicPr>
          <p:cNvPr id="10243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20637" y="0"/>
            <a:ext cx="9164637" cy="6858000"/>
          </a:xfrm>
        </p:spPr>
      </p:pic>
      <p:sp>
        <p:nvSpPr>
          <p:cNvPr id="5" name="TextBox 4"/>
          <p:cNvSpPr txBox="1"/>
          <p:nvPr/>
        </p:nvSpPr>
        <p:spPr>
          <a:xfrm>
            <a:off x="1295400" y="2438400"/>
            <a:ext cx="6629400" cy="1447800"/>
          </a:xfrm>
          <a:prstGeom prst="rect">
            <a:avLst/>
          </a:prstGeom>
          <a:noFill/>
        </p:spPr>
        <p:txBody>
          <a:bodyPr wrap="none" numCol="1" rtlCol="0">
            <a:prstTxWarp prst="textCanUp">
              <a:avLst/>
            </a:prstTxWarp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b="1" kern="1200" cap="none" spc="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 CHÀO TẠM BIỆT CÁC CON</a:t>
            </a:r>
            <a:endParaRPr kumimoji="0" lang="en-US" b="1" kern="1200" cap="none" spc="0" normalizeH="0" baseline="0" noProof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458</Words>
  <Application>WPS Presentation</Application>
  <PresentationFormat>On-screen Show (4:3)</PresentationFormat>
  <Paragraphs>34</Paragraphs>
  <Slides>7</Slides>
  <Notes>0</Notes>
  <HiddenSlides>0</HiddenSlides>
  <MMClips>2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Arial</vt:lpstr>
      <vt:lpstr>SimSun</vt:lpstr>
      <vt:lpstr>Wingdings</vt:lpstr>
      <vt:lpstr>Times New Roman</vt:lpstr>
      <vt:lpstr>.VnCentury Schoolbook</vt:lpstr>
      <vt:lpstr>Microsoft YaHei</vt:lpstr>
      <vt:lpstr>Arial Unicode MS</vt:lpstr>
      <vt:lpstr>Calibri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thuyet</dc:creator>
  <cp:lastModifiedBy>Admin</cp:lastModifiedBy>
  <cp:revision>15</cp:revision>
  <dcterms:created xsi:type="dcterms:W3CDTF">2011-09-26T13:13:00Z</dcterms:created>
  <dcterms:modified xsi:type="dcterms:W3CDTF">2026-04-14T03:07:18Z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01C31702696945B9990083F3B8C29182_13</vt:lpwstr>
  </property>
  <property fmtid="{D5CDD505-2E9C-101B-9397-08002B2CF9AE}" pid="3" name="KSOProductBuildVer">
    <vt:lpwstr>1033-12.1.0.25242</vt:lpwstr>
  </property>
</Properties>
</file>