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1" r:id="rId3"/>
    <p:sldId id="264" r:id="rId4"/>
    <p:sldId id="268" r:id="rId5"/>
    <p:sldId id="272" r:id="rId6"/>
    <p:sldId id="271" r:id="rId7"/>
    <p:sldId id="270" r:id="rId8"/>
    <p:sldId id="262" r:id="rId9"/>
    <p:sldId id="257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7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9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4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9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8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09EE2-1A5B-46A6-B505-07A499F6E7E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BB53-CA9D-407B-BAFF-238D89129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5" y="0"/>
            <a:ext cx="12073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 XÃ YÊN MÔ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YÊN HOÀ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2448" y="1346070"/>
            <a:ext cx="1198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STEAM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48" y="247081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4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04195" y="992955"/>
            <a:ext cx="325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45" y="1"/>
            <a:ext cx="6200946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"/>
            <a:ext cx="6095999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44" y="3429000"/>
            <a:ext cx="6200946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5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0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6096000" cy="3428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9"/>
            <a:ext cx="6096000" cy="33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2" y="3429000"/>
            <a:ext cx="6200172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61415-uhd_3840_2160_25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3571195-uhd_3840_2160_30fp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00"/>
    </mc:Choice>
    <mc:Fallback xmlns="">
      <p:transition spd="slow" advTm="30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70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4"/>
            <a:ext cx="12191999" cy="71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3820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CÁT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34672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0"/>
            <a:ext cx="6095998" cy="3391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138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6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42</Words>
  <Application>Microsoft Office PowerPoint</Application>
  <PresentationFormat>Widescreen</PresentationFormat>
  <Paragraphs>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2025-02-17T10:13:09Z</dcterms:created>
  <dcterms:modified xsi:type="dcterms:W3CDTF">2026-04-22T05:41:11Z</dcterms:modified>
</cp:coreProperties>
</file>