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2" r:id="rId3"/>
    <p:sldId id="274" r:id="rId4"/>
    <p:sldId id="275" r:id="rId5"/>
    <p:sldId id="27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6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9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9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3820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VÒNG ĐỜI PHÁT TRIỂN CỦA CON G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52"/>
            <a:ext cx="12192000" cy="67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3820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62</Words>
  <Application>Microsoft Office PowerPoint</Application>
  <PresentationFormat>Widescreen</PresentationFormat>
  <Paragraphs>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2025-02-17T10:13:09Z</dcterms:created>
  <dcterms:modified xsi:type="dcterms:W3CDTF">2026-04-22T05:58:30Z</dcterms:modified>
</cp:coreProperties>
</file>