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322" r:id="rId4"/>
    <p:sldId id="369" r:id="rId5"/>
    <p:sldId id="370" r:id="rId6"/>
    <p:sldId id="371" r:id="rId7"/>
    <p:sldId id="324" r:id="rId8"/>
    <p:sldId id="323" r:id="rId9"/>
    <p:sldId id="286" r:id="rId10"/>
    <p:sldId id="299" r:id="rId11"/>
    <p:sldId id="302" r:id="rId12"/>
    <p:sldId id="312" r:id="rId13"/>
    <p:sldId id="311" r:id="rId14"/>
    <p:sldId id="307" r:id="rId15"/>
    <p:sldId id="320" r:id="rId16"/>
    <p:sldId id="373" r:id="rId17"/>
    <p:sldId id="325" r:id="rId18"/>
    <p:sldId id="326" r:id="rId19"/>
    <p:sldId id="327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60" r:id="rId39"/>
    <p:sldId id="364" r:id="rId4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66FF"/>
    <a:srgbClr val="0066FF"/>
    <a:srgbClr val="800080"/>
    <a:srgbClr val="FF00FF"/>
    <a:srgbClr val="0000FF"/>
    <a:srgbClr val="FFFF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32"/>
    <p:restoredTop sz="94660"/>
  </p:normalViewPr>
  <p:slideViewPr>
    <p:cSldViewPr showGuides="1">
      <p:cViewPr>
        <p:scale>
          <a:sx n="66" d="100"/>
          <a:sy n="66" d="100"/>
        </p:scale>
        <p:origin x="-13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hyperlink" Target="My%20Videos/truong%20mn_0002.wmv" TargetMode="External"/><Relationship Id="rId4" Type="http://schemas.openxmlformats.org/officeDocument/2006/relationships/hyperlink" Target="../truong%20mn_0002.wmv" TargetMode="External"/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wmf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png"/><Relationship Id="rId4" Type="http://schemas.openxmlformats.org/officeDocument/2006/relationships/image" Target="../media/image44.GIF"/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WordArt 2"/>
          <p:cNvSpPr>
            <a:spLocks noTextEdit="1"/>
          </p:cNvSpPr>
          <p:nvPr/>
        </p:nvSpPr>
        <p:spPr>
          <a:xfrm>
            <a:off x="820420" y="228600"/>
            <a:ext cx="7586980" cy="1143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 fontScale="90000"/>
          </a:bodyPr>
          <a:p>
            <a:pPr algn="ctr" eaLnBrk="0" hangingPunct="0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charset="0"/>
                <a:ea typeface=".VnVogue" panose="020B7200000000000000" charset="0"/>
                <a:cs typeface="UTM Avo" panose="02040603050506020204" charset="0"/>
              </a:rPr>
              <a:t>UỶ BAN NHÂN DÂN XÃ YÊN MÔ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UTM Avo" panose="02040603050506020204" charset="0"/>
              <a:ea typeface=".VnVogue" panose="020B7200000000000000" charset="0"/>
              <a:cs typeface="UTM Avo" panose="02040603050506020204" charset="0"/>
            </a:endParaRPr>
          </a:p>
          <a:p>
            <a:pPr algn="ctr" eaLnBrk="0" hangingPunct="0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UTM Avo" panose="02040603050506020204" charset="0"/>
                <a:ea typeface=".VnVogue" panose="020B7200000000000000" charset="0"/>
                <a:cs typeface="UTM Avo" panose="02040603050506020204" charset="0"/>
              </a:rPr>
              <a:t>TRƯỜNG MẦM NON YÊN HOÀ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UTM Avo" panose="02040603050506020204" charset="0"/>
              <a:ea typeface=".VnVogue" panose="020B7200000000000000" charset="0"/>
              <a:cs typeface="UTM Avo" panose="02040603050506020204" charset="0"/>
            </a:endParaRPr>
          </a:p>
        </p:txBody>
      </p:sp>
      <p:pic>
        <p:nvPicPr>
          <p:cNvPr id="2051" name="Picture 5" descr="Hoa trạng nguyê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6" descr="Hoa trạng nguyê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7" descr="Day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48400"/>
            <a:ext cx="7696200" cy="77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8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19050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9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762000"/>
            <a:ext cx="1143000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0" descr="Picture1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05388"/>
            <a:ext cx="1143000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11" descr="Picture1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800600"/>
            <a:ext cx="8001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2" descr="Tre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67200"/>
            <a:ext cx="21336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3" descr="Tr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4191000"/>
            <a:ext cx="21336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14"/>
          <p:cNvSpPr>
            <a:spLocks noTextEdit="1"/>
          </p:cNvSpPr>
          <p:nvPr/>
        </p:nvSpPr>
        <p:spPr>
          <a:xfrm>
            <a:off x="1905000" y="2133600"/>
            <a:ext cx="5314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FF"/>
                </a:solidFill>
                <a:latin typeface="Times New Roman" panose="02020603050405020304" charset="0"/>
                <a:ea typeface="Times New Roman" panose="02020603050405020304" charset="0"/>
              </a:rPr>
              <a:t>Lĩnh vực phát triển nhận thức</a:t>
            </a:r>
            <a:endParaRPr lang="en-US" sz="3600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61" name="WordArt 16"/>
          <p:cNvSpPr>
            <a:spLocks noTextEdit="1"/>
          </p:cNvSpPr>
          <p:nvPr/>
        </p:nvSpPr>
        <p:spPr>
          <a:xfrm>
            <a:off x="914400" y="2939415"/>
            <a:ext cx="7391400" cy="11918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KPXH: Đất nước Việt Nam diệu kỳ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Chủ đề: Quê hương- đất nước- Bác Hồ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van_mie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937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4625975" y="5161280"/>
            <a:ext cx="4900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7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Văn Miếu</a:t>
            </a:r>
            <a:endParaRPr sz="72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64516" name="Picture 4" descr="hanoi1"/>
          <p:cNvPicPr>
            <a:picLocks noChangeAspect="1"/>
          </p:cNvPicPr>
          <p:nvPr/>
        </p:nvPicPr>
        <p:blipFill>
          <a:blip r:embed="rId1">
            <a:lum contrast="1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9" descr="FLWRC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77825" y="5330825"/>
            <a:ext cx="1752600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32" descr="FLWRC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30175" y="-152400"/>
            <a:ext cx="2187575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32" descr="FLWRC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683187">
            <a:off x="7256463" y="363538"/>
            <a:ext cx="2768600" cy="143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7" descr="FLWRC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520">
            <a:off x="6781800" y="5381625"/>
            <a:ext cx="2360613" cy="147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WordArt 10"/>
          <p:cNvSpPr>
            <a:spLocks noTextEdit="1"/>
          </p:cNvSpPr>
          <p:nvPr/>
        </p:nvSpPr>
        <p:spPr>
          <a:xfrm>
            <a:off x="1447800" y="4724400"/>
            <a:ext cx="44958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UTM Avo" panose="02040603050506020204" charset="0"/>
                <a:ea typeface="Times New Roman" panose="02020603050405020304" charset="0"/>
                <a:cs typeface="UTM Avo" panose="02040603050506020204" charset="0"/>
              </a:rPr>
              <a:t>Cầu Thê Húc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Cotc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3"/>
          <p:cNvSpPr txBox="1"/>
          <p:nvPr/>
        </p:nvSpPr>
        <p:spPr>
          <a:xfrm>
            <a:off x="974725" y="5232400"/>
            <a:ext cx="2893695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60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Cột Cờ</a:t>
            </a:r>
            <a:endParaRPr sz="60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Hồ%20Tây%20(Hà%20%20Nội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3"/>
          <p:cNvSpPr txBox="1"/>
          <p:nvPr/>
        </p:nvSpPr>
        <p:spPr>
          <a:xfrm>
            <a:off x="6772275" y="228600"/>
            <a:ext cx="217297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48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Hồ Tây</a:t>
            </a:r>
            <a:endParaRPr sz="48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4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 Box 5"/>
          <p:cNvSpPr txBox="1"/>
          <p:nvPr/>
        </p:nvSpPr>
        <p:spPr>
          <a:xfrm>
            <a:off x="1679575" y="798195"/>
            <a:ext cx="5537200" cy="52832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UTM Avo" panose="02040603050506020204" charset="0"/>
                <a:cs typeface="UTM Avo" panose="02040603050506020204" charset="0"/>
              </a:rPr>
              <a:t>Phần 2: Bé cùng khám phá</a:t>
            </a:r>
            <a:endParaRPr lang="en-US" sz="36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E:\tp hung ye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763" y="0"/>
            <a:ext cx="8732837" cy="608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WordArt 21"/>
          <p:cNvSpPr>
            <a:spLocks noTextEdit="1"/>
          </p:cNvSpPr>
          <p:nvPr/>
        </p:nvSpPr>
        <p:spPr>
          <a:xfrm>
            <a:off x="2895600" y="60960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TP Hưng Yên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E:\cho pho hien-h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19063"/>
            <a:ext cx="8915400" cy="5900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WordArt 21"/>
          <p:cNvSpPr>
            <a:spLocks noTextEdit="1"/>
          </p:cNvSpPr>
          <p:nvPr/>
        </p:nvSpPr>
        <p:spPr>
          <a:xfrm>
            <a:off x="2895600" y="60960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Chợ Phố Hiến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3" descr="E:\H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0"/>
            <a:ext cx="9077325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WordArt 21"/>
          <p:cNvSpPr>
            <a:spLocks noTextEdit="1"/>
          </p:cNvSpPr>
          <p:nvPr/>
        </p:nvSpPr>
        <p:spPr>
          <a:xfrm>
            <a:off x="2895600" y="60960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Hồ Bán Nguyệt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E:\tp hai duo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70988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WordArt 21"/>
          <p:cNvSpPr>
            <a:spLocks noTextEdit="1"/>
          </p:cNvSpPr>
          <p:nvPr/>
        </p:nvSpPr>
        <p:spPr>
          <a:xfrm>
            <a:off x="2895600" y="60960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TP Hải Dương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E:\tp haiphong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150"/>
            <a:ext cx="9067800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1722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400" b="1" i="1" kern="0" cap="none" spc="0" normalizeH="0" baseline="0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TP Hải Phòng</a:t>
            </a:r>
            <a:endParaRPr kumimoji="0" lang="en-US" sz="4400" b="1" i="1" kern="0" cap="none" spc="0" normalizeH="0" baseline="0" noProof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4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 Box 5"/>
          <p:cNvSpPr txBox="1"/>
          <p:nvPr/>
        </p:nvSpPr>
        <p:spPr>
          <a:xfrm>
            <a:off x="1679575" y="798195"/>
            <a:ext cx="5537200" cy="52832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UTM Avo" panose="02040603050506020204" charset="0"/>
                <a:cs typeface="UTM Avo" panose="02040603050506020204" charset="0"/>
              </a:rPr>
              <a:t>Chường trình: Hành trình văn hoá</a:t>
            </a:r>
            <a:r>
              <a:rPr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endParaRPr sz="5400" dirty="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3300"/>
                </a:solidFill>
                <a:latin typeface="UTM Avo" panose="02040603050506020204" charset="0"/>
                <a:cs typeface="UTM Avo" panose="02040603050506020204" charset="0"/>
              </a:rPr>
              <a:t>Chủ đề: Dất nước Việt Nam diệu kỳ</a:t>
            </a:r>
            <a:endParaRPr lang="en-US" sz="40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UTM Avo" panose="02040603050506020204" charset="0"/>
                <a:cs typeface="UTM Avo" panose="02040603050506020204" charset="0"/>
              </a:rPr>
              <a:t>Phần 1: Bé hiểu biết</a:t>
            </a: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UTM Avo" panose="02040603050506020204" charset="0"/>
                <a:cs typeface="UTM Avo" panose="02040603050506020204" charset="0"/>
              </a:rPr>
              <a:t>Phần 2: Bé cùng khám phá</a:t>
            </a: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UTM Avo" panose="02040603050506020204" charset="0"/>
                <a:cs typeface="UTM Avo" panose="02040603050506020204" charset="0"/>
              </a:rPr>
              <a:t>Phần 3: bé thi tài</a:t>
            </a: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E:\th haipho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0"/>
            <a:ext cx="8763000" cy="5846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WordArt 21"/>
          <p:cNvSpPr>
            <a:spLocks noTextEdit="1"/>
          </p:cNvSpPr>
          <p:nvPr/>
        </p:nvSpPr>
        <p:spPr>
          <a:xfrm>
            <a:off x="2895600" y="60960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TP Hải Phòng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 descr="E:\tp haiphong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8991600" cy="551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WordArt 21"/>
          <p:cNvSpPr>
            <a:spLocks noTextEdit="1"/>
          </p:cNvSpPr>
          <p:nvPr/>
        </p:nvSpPr>
        <p:spPr>
          <a:xfrm>
            <a:off x="2895600" y="60960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Cảng Hải Phòng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E:\pho co hoi a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875"/>
            <a:ext cx="8839200" cy="585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WordArt 21"/>
          <p:cNvSpPr>
            <a:spLocks noTextEdit="1"/>
          </p:cNvSpPr>
          <p:nvPr/>
        </p:nvSpPr>
        <p:spPr>
          <a:xfrm>
            <a:off x="2895600" y="60960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Phố cổ Hội An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 descr="E:\pho co hoi an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7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WordArt 21"/>
          <p:cNvSpPr>
            <a:spLocks noTextEdit="1"/>
          </p:cNvSpPr>
          <p:nvPr/>
        </p:nvSpPr>
        <p:spPr>
          <a:xfrm>
            <a:off x="2895600" y="60960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Tháp Chăm-Hội An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 descr="E:\tp hu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0"/>
            <a:ext cx="8763000" cy="594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WordArt 21"/>
          <p:cNvSpPr>
            <a:spLocks noTextEdit="1"/>
          </p:cNvSpPr>
          <p:nvPr/>
        </p:nvSpPr>
        <p:spPr>
          <a:xfrm>
            <a:off x="2895600" y="60960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Kinh Thành Huế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 descr="E:\tp hue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1438"/>
            <a:ext cx="8915400" cy="6024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0960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400" b="1" i="1" kern="0" cap="none" spc="0" normalizeH="0" baseline="0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Cố đô Huế</a:t>
            </a:r>
            <a:endParaRPr kumimoji="0" lang="en-US" sz="4400" b="1" i="1" kern="0" cap="none" spc="0" normalizeH="0" baseline="0" noProof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 descr="E:\tp hue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41275"/>
            <a:ext cx="8991600" cy="590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59436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400" b="1" i="1" kern="0" cap="none" spc="0" normalizeH="0" baseline="0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Sông Hương-Cầu Tràng Tiền</a:t>
            </a:r>
            <a:endParaRPr kumimoji="0" lang="en-US" sz="4400" b="1" i="1" kern="0" cap="none" spc="0" normalizeH="0" baseline="0" noProof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 descr="E:\tp nha tra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0"/>
            <a:ext cx="8153400" cy="595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59436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400" b="1" i="1" kern="0" cap="none" spc="0" normalizeH="0" baseline="0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Biển Nha Trang</a:t>
            </a:r>
            <a:endParaRPr kumimoji="0" lang="en-US" sz="4400" b="1" i="1" kern="0" cap="none" spc="0" normalizeH="0" baseline="0" noProof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2" descr="E:\tp hc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50800"/>
            <a:ext cx="8839200" cy="589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0960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400" b="1" i="1" kern="0" cap="none" spc="0" normalizeH="0" baseline="0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TP Hồ Chí Minh</a:t>
            </a:r>
            <a:endParaRPr kumimoji="0" lang="en-US" sz="4400" b="1" i="1" kern="0" cap="none" spc="0" normalizeH="0" baseline="0" noProof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2" descr="E:\tp hcm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89916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0198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400" b="1" i="1" kern="0" cap="none" spc="0" normalizeH="0" baseline="0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Chợ Bến Thành</a:t>
            </a:r>
            <a:endParaRPr kumimoji="0" lang="en-US" sz="4400" b="1" i="1" kern="0" cap="none" spc="0" normalizeH="0" baseline="0" noProof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2" descr="E:\tp hcm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22225"/>
            <a:ext cx="9067800" cy="584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0960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400" b="1" i="1" kern="0" cap="none" spc="0" normalizeH="0" baseline="0" noProof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Cảng Sài Gòn</a:t>
            </a:r>
            <a:endParaRPr kumimoji="0" lang="en-US" sz="4400" b="1" i="1" kern="0" cap="none" spc="0" normalizeH="0" baseline="0" noProof="0" smtClea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2" descr="E:\tp hcm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551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1722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400" b="1" i="1" kern="0" cap="none" spc="0" normalizeH="0" baseline="0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Dinh Độc Lập</a:t>
            </a:r>
            <a:endParaRPr kumimoji="0" lang="en-US" sz="4400" b="1" i="1" kern="0" cap="none" spc="0" normalizeH="0" baseline="0" noProof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2" descr="E:\ao da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" y="0"/>
            <a:ext cx="89027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0198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400" b="1" i="1" kern="0" cap="none" spc="0" normalizeH="0" baseline="0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Áo dài truyền thống</a:t>
            </a:r>
            <a:endParaRPr kumimoji="0" lang="en-US" sz="4400" b="1" i="1" kern="0" cap="none" spc="0" normalizeH="0" baseline="0" noProof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2" descr="E:\trang phuc dan toc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54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2" descr="E:\trang phuc dan toc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0"/>
            <a:ext cx="8915400" cy="615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62484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400" b="1" i="1" kern="0" cap="none" spc="0" normalizeH="0" baseline="0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TP dân tộc Tày,Nùng,Dao…</a:t>
            </a:r>
            <a:endParaRPr kumimoji="0" lang="en-US" sz="4400" b="1" i="1" kern="0" cap="none" spc="0" normalizeH="0" baseline="0" noProof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2" descr="E:\trang phuc dan toc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25400"/>
            <a:ext cx="8991600" cy="584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59436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400" b="1" i="1" kern="0" cap="none" spc="0" normalizeH="0" baseline="0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TP dân tộc Thái,Mèo,Khme…</a:t>
            </a:r>
            <a:endParaRPr kumimoji="0" lang="en-US" sz="4400" b="1" i="1" kern="0" cap="none" spc="0" normalizeH="0" baseline="0" noProof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4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 Box 5"/>
          <p:cNvSpPr txBox="1"/>
          <p:nvPr/>
        </p:nvSpPr>
        <p:spPr>
          <a:xfrm>
            <a:off x="1572895" y="1153795"/>
            <a:ext cx="5839460" cy="47675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rgbClr val="3333FF"/>
                </a:solidFill>
                <a:latin typeface="UTM Avo" panose="02040603050506020204" charset="0"/>
                <a:cs typeface="UTM Avo" panose="02040603050506020204" charset="0"/>
              </a:rPr>
              <a:t>Phần 3: Bé thi tài</a:t>
            </a:r>
            <a:endParaRPr sz="5400" dirty="0">
              <a:solidFill>
                <a:srgbClr val="3333FF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r>
              <a:rPr sz="5400" dirty="0">
                <a:solidFill>
                  <a:srgbClr val="3333FF"/>
                </a:solidFill>
                <a:latin typeface="UTM Avo" panose="02040603050506020204" charset="0"/>
                <a:cs typeface="UTM Avo" panose="02040603050506020204" charset="0"/>
              </a:rPr>
              <a:t>Trò chơi:</a:t>
            </a:r>
            <a:r>
              <a:rPr sz="5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endParaRPr sz="540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  <a:latin typeface="UTM Avo" panose="02040603050506020204" charset="0"/>
                <a:cs typeface="UTM Avo" panose="02040603050506020204" charset="0"/>
              </a:rPr>
              <a:t>Chọn địa danh theo vùng miền</a:t>
            </a:r>
            <a:endParaRPr lang="en-US" sz="4000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28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47800" y="-457200"/>
            <a:ext cx="11660188" cy="769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Picture 65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10000"/>
            <a:ext cx="7620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Picture 66" descr="nho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3376">
            <a:off x="0" y="1905000"/>
            <a:ext cx="81915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Picture 67" descr="nho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975" y="3276600"/>
            <a:ext cx="1851025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Picture 68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98285">
            <a:off x="1836738" y="-84137"/>
            <a:ext cx="82073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69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3400" y="4800600"/>
            <a:ext cx="1703388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70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98285">
            <a:off x="4579938" y="-84137"/>
            <a:ext cx="820737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7" name="Picture 71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708525"/>
            <a:ext cx="1676400" cy="1039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Picture 72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257800"/>
            <a:ext cx="914400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9" name="Picture 7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334000"/>
            <a:ext cx="685800" cy="42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0" name="WordArt 74"/>
          <p:cNvSpPr>
            <a:spLocks noTextEdit="1"/>
          </p:cNvSpPr>
          <p:nvPr/>
        </p:nvSpPr>
        <p:spPr>
          <a:xfrm>
            <a:off x="381000" y="1219200"/>
            <a:ext cx="8007350" cy="2801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BÉ CHĂM NGOAN HỌC GIỎI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3261" name="Text Box 75"/>
          <p:cNvSpPr txBox="1"/>
          <p:nvPr/>
        </p:nvSpPr>
        <p:spPr>
          <a:xfrm>
            <a:off x="1355725" y="20939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4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 Box 5"/>
          <p:cNvSpPr txBox="1"/>
          <p:nvPr/>
        </p:nvSpPr>
        <p:spPr>
          <a:xfrm>
            <a:off x="1679575" y="798195"/>
            <a:ext cx="5537200" cy="52832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UTM Avo" panose="02040603050506020204" charset="0"/>
                <a:cs typeface="UTM Avo" panose="02040603050506020204" charset="0"/>
              </a:rPr>
              <a:t>Phần 1: Bé hiểu biết</a:t>
            </a:r>
            <a:endParaRPr lang="en-US" sz="36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FF33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6" descr="E:\bản đồ V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0"/>
            <a:ext cx="46148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5"/>
          <p:cNvSpPr>
            <a:spLocks noTextEdit="1"/>
          </p:cNvSpPr>
          <p:nvPr/>
        </p:nvSpPr>
        <p:spPr>
          <a:xfrm>
            <a:off x="0" y="3124200"/>
            <a:ext cx="5105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UTM Avo" panose="02040603050506020204" charset="0"/>
                <a:ea typeface="Times New Roman" panose="02020603050405020304" charset="0"/>
                <a:cs typeface="UTM Avo" panose="02040603050506020204" charset="0"/>
              </a:rPr>
              <a:t>Cong cong hình chữ s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4" name="Picture 4" descr="vietnamflag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0"/>
            <a:ext cx="84582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5"/>
          <p:cNvSpPr>
            <a:spLocks noTextEdit="1"/>
          </p:cNvSpPr>
          <p:nvPr/>
        </p:nvSpPr>
        <p:spPr>
          <a:xfrm>
            <a:off x="1524000" y="5943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UTM Avo" panose="02040603050506020204" charset="0"/>
                <a:ea typeface="Times New Roman" panose="02020603050405020304" charset="0"/>
                <a:cs typeface="UTM Avo" panose="02040603050506020204" charset="0"/>
              </a:rPr>
              <a:t>Cờ đỏ sao vàng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 descr="north_lang_bac_ho_fro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881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Group 12"/>
          <p:cNvGrpSpPr/>
          <p:nvPr/>
        </p:nvGrpSpPr>
        <p:grpSpPr>
          <a:xfrm rot="10800000">
            <a:off x="0" y="4267200"/>
            <a:ext cx="2884488" cy="2838450"/>
            <a:chOff x="3936" y="-15"/>
            <a:chExt cx="1817" cy="1788"/>
          </a:xfrm>
        </p:grpSpPr>
        <p:pic>
          <p:nvPicPr>
            <p:cNvPr id="5137" name="Picture 13" descr="hoa-h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8" name="Picture 14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9" name="Picture 15" descr="hoa-day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24" name="Group 8"/>
          <p:cNvGrpSpPr/>
          <p:nvPr/>
        </p:nvGrpSpPr>
        <p:grpSpPr>
          <a:xfrm>
            <a:off x="0" y="0"/>
            <a:ext cx="2838450" cy="2884488"/>
            <a:chOff x="-3" y="23"/>
            <a:chExt cx="1788" cy="1817"/>
          </a:xfrm>
        </p:grpSpPr>
        <p:pic>
          <p:nvPicPr>
            <p:cNvPr id="5134" name="Picture 21" descr="hoa-h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9139794">
              <a:off x="70" y="144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5" name="Picture 22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783" y="-763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6" name="Picture 23" descr="hoa-day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751" y="858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25" name="Group 8"/>
          <p:cNvGrpSpPr/>
          <p:nvPr/>
        </p:nvGrpSpPr>
        <p:grpSpPr>
          <a:xfrm rot="5400000">
            <a:off x="6281738" y="4213225"/>
            <a:ext cx="2884487" cy="2838450"/>
            <a:chOff x="3936" y="-15"/>
            <a:chExt cx="1817" cy="1788"/>
          </a:xfrm>
        </p:grpSpPr>
        <p:pic>
          <p:nvPicPr>
            <p:cNvPr id="5131" name="Picture 9" descr="hoa-h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2" name="Picture 10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3" name="Picture 11" descr="hoa-day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26" name="Group 16"/>
          <p:cNvGrpSpPr/>
          <p:nvPr/>
        </p:nvGrpSpPr>
        <p:grpSpPr>
          <a:xfrm>
            <a:off x="6224588" y="4763"/>
            <a:ext cx="2884487" cy="2838450"/>
            <a:chOff x="3936" y="-15"/>
            <a:chExt cx="1817" cy="1788"/>
          </a:xfrm>
        </p:grpSpPr>
        <p:pic>
          <p:nvPicPr>
            <p:cNvPr id="5128" name="Picture 17" descr="hoa-h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9" name="Picture 18" descr="hoa-da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0" name="Picture 19" descr="hoa-day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7" name="WordArt 21"/>
          <p:cNvSpPr>
            <a:spLocks noTextEdit="1"/>
          </p:cNvSpPr>
          <p:nvPr/>
        </p:nvSpPr>
        <p:spPr>
          <a:xfrm>
            <a:off x="2895600" y="60960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UTM Avo" panose="02040603050506020204" charset="0"/>
                <a:ea typeface="Times New Roman" panose="02020603050405020304" charset="0"/>
                <a:cs typeface="UTM Avo" panose="02040603050506020204" charset="0"/>
              </a:rPr>
              <a:t>Lăng Bác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images451194_hoguom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WordArt 4"/>
          <p:cNvSpPr>
            <a:spLocks noTextEdit="1"/>
          </p:cNvSpPr>
          <p:nvPr/>
        </p:nvSpPr>
        <p:spPr>
          <a:xfrm>
            <a:off x="2590800" y="5572125"/>
            <a:ext cx="49530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UTM Avo" panose="02040603050506020204" charset="0"/>
                <a:ea typeface="Times New Roman" panose="02020603050405020304" charset="0"/>
                <a:cs typeface="UTM Avo" panose="02040603050506020204" charset="0"/>
              </a:rPr>
              <a:t>Tháp Rùa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1284430849_chua1co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WordArt 4"/>
          <p:cNvSpPr>
            <a:spLocks noTextEdit="1"/>
          </p:cNvSpPr>
          <p:nvPr/>
        </p:nvSpPr>
        <p:spPr>
          <a:xfrm>
            <a:off x="2057400" y="58674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66"/>
                </a:solidFill>
                <a:latin typeface="UTM Avo" panose="02040603050506020204" charset="0"/>
                <a:ea typeface="Times New Roman" panose="02020603050405020304" charset="0"/>
                <a:cs typeface="UTM Avo" panose="02040603050506020204" charset="0"/>
              </a:rPr>
              <a:t>Chùa Một Cột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66"/>
              </a:solidFill>
              <a:latin typeface="UTM Avo" panose="02040603050506020204" charset="0"/>
              <a:ea typeface="Times New Roman" panose="020206030504050203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WPS Presentation</Application>
  <PresentationFormat/>
  <Paragraphs>88</Paragraphs>
  <Slides>37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Arial</vt:lpstr>
      <vt:lpstr>SimSun</vt:lpstr>
      <vt:lpstr>Wingdings</vt:lpstr>
      <vt:lpstr>.VnTime</vt:lpstr>
      <vt:lpstr>Calibri</vt:lpstr>
      <vt:lpstr>.VnArabia</vt:lpstr>
      <vt:lpstr>.VnVogue</vt:lpstr>
      <vt:lpstr>Times New Roman</vt:lpstr>
      <vt:lpstr>Microsoft YaHei</vt:lpstr>
      <vt:lpstr>Arial Unicode MS</vt:lpstr>
      <vt:lpstr>UTM Avo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Admin</cp:lastModifiedBy>
  <cp:revision>58</cp:revision>
  <dcterms:created xsi:type="dcterms:W3CDTF">2011-04-18T07:46:27Z</dcterms:created>
  <dcterms:modified xsi:type="dcterms:W3CDTF">2026-04-15T06:34:26Z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EB06ABB3AD8E455FB72D8FEDAD6042E4_13</vt:lpwstr>
  </property>
  <property fmtid="{D5CDD505-2E9C-101B-9397-08002B2CF9AE}" pid="3" name="KSOProductBuildVer">
    <vt:lpwstr>1033-12.1.0.25242</vt:lpwstr>
  </property>
</Properties>
</file>