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83" r:id="rId3"/>
    <p:sldId id="305" r:id="rId4"/>
    <p:sldId id="307" r:id="rId5"/>
    <p:sldId id="296" r:id="rId6"/>
    <p:sldId id="281" r:id="rId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00CC"/>
    <a:srgbClr val="CC3300"/>
    <a:srgbClr val="666633"/>
    <a:srgbClr val="800080"/>
    <a:srgbClr val="FF0000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3"/>
    <p:restoredTop sz="94660"/>
  </p:normalViewPr>
  <p:slideViewPr>
    <p:cSldViewPr showGuides="1">
      <p:cViewPr varScale="1">
        <p:scale>
          <a:sx n="77" d="100"/>
          <a:sy n="77" d="100"/>
        </p:scale>
        <p:origin x="11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36867" name="Text Placeholder 3686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36868" name="Date Placeholder 3686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US"/>
              <a:t>4/18/2026</a:t>
            </a:fld>
            <a:endParaRPr lang="en-US"/>
          </a:p>
        </p:txBody>
      </p:sp>
      <p:sp>
        <p:nvSpPr>
          <p:cNvPr id="36869" name="Footer Placeholder 3686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36870" name="Slide Number Placeholder 3686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6758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67587" name="Text Placeholder 6758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7588" name="Date Placeholder 6758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67589" name="Footer Placeholder 6758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67590" name="Slide Number Placeholder 6758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403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/>
          </a:p>
        </p:txBody>
      </p:sp>
      <p:pic>
        <p:nvPicPr>
          <p:cNvPr id="44035" name="Picture 44034" descr="untitledJJHHGGJJ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 w="9525">
            <a:noFill/>
          </a:ln>
        </p:spPr>
      </p:pic>
      <p:pic>
        <p:nvPicPr>
          <p:cNvPr id="44036" name="Picture 44035" descr="Picture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43977356" flipH="1">
            <a:off x="0" y="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4037" name="Picture 44036" descr="Picture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44282131" flipH="1">
            <a:off x="69850" y="457200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8" name="Rectangle 44037"/>
          <p:cNvSpPr>
            <a:spLocks noTextEdit="1"/>
          </p:cNvSpPr>
          <p:nvPr/>
        </p:nvSpPr>
        <p:spPr>
          <a:xfrm>
            <a:off x="1558528" y="1600200"/>
            <a:ext cx="6213872" cy="115152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Lĩnh</a:t>
            </a:r>
            <a:r>
              <a:rPr lang="en-US" sz="3200" dirty="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vực</a:t>
            </a:r>
            <a:r>
              <a:rPr lang="en-US" sz="3200" dirty="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phát</a:t>
            </a:r>
            <a:r>
              <a:rPr lang="en-US" sz="3200" dirty="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triển</a:t>
            </a:r>
            <a:r>
              <a:rPr lang="en-US" sz="3200" dirty="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ngôn</a:t>
            </a:r>
            <a:r>
              <a:rPr lang="en-US" sz="3200" dirty="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ngữ</a:t>
            </a:r>
            <a:endParaRPr lang="en-US" sz="3200" dirty="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endParaRPr lang="en-US" sz="3200" dirty="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39" name="Rectangle 44038"/>
          <p:cNvSpPr/>
          <p:nvPr/>
        </p:nvSpPr>
        <p:spPr>
          <a:xfrm>
            <a:off x="1447800" y="4267200"/>
            <a:ext cx="6248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200" dirty="0" err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Chủ</a:t>
            </a:r>
            <a:r>
              <a:rPr lang="en-US" sz="3200" dirty="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đề</a:t>
            </a:r>
            <a:r>
              <a:rPr lang="en-US" sz="3200" dirty="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: </a:t>
            </a:r>
            <a:r>
              <a:rPr lang="en-US" sz="3200" dirty="0" err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Trường</a:t>
            </a:r>
            <a:r>
              <a:rPr lang="en-US" sz="3200" dirty="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</a:t>
            </a:r>
            <a:r>
              <a:rPr lang="en-US" sz="3200" dirty="0" err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Mầm</a:t>
            </a:r>
            <a:r>
              <a:rPr lang="en-US" sz="3200" dirty="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Non </a:t>
            </a:r>
          </a:p>
        </p:txBody>
      </p:sp>
      <p:sp>
        <p:nvSpPr>
          <p:cNvPr id="44040" name="Rectangle 44039"/>
          <p:cNvSpPr/>
          <p:nvPr/>
        </p:nvSpPr>
        <p:spPr>
          <a:xfrm>
            <a:off x="990600" y="3429000"/>
            <a:ext cx="7239000" cy="9906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100000"/>
              </a:avLst>
            </a:prstTxWarp>
            <a:normAutofit/>
          </a:bodyPr>
          <a:lstStyle/>
          <a:p>
            <a:pPr algn="ctr"/>
            <a:endParaRPr lang="en-US" sz="2800" dirty="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41" name="Rectangle 44040"/>
          <p:cNvSpPr/>
          <p:nvPr/>
        </p:nvSpPr>
        <p:spPr>
          <a:xfrm>
            <a:off x="762000" y="5486400"/>
            <a:ext cx="7315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en-US" sz="2000" b="1" i="1">
              <a:ln w="19050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  <p:sp>
        <p:nvSpPr>
          <p:cNvPr id="44042" name="Rectangle 44041"/>
          <p:cNvSpPr/>
          <p:nvPr/>
        </p:nvSpPr>
        <p:spPr>
          <a:xfrm>
            <a:off x="990600" y="76200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  <a:normAutofit/>
          </a:bodyPr>
          <a:lstStyle/>
          <a:p>
            <a:pPr algn="ctr"/>
            <a:r>
              <a:rPr lang="en-US" sz="2800" b="1" i="1" dirty="0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charset="0"/>
                <a:ea typeface="Times New Roman" panose="02020603050405020304" charset="0"/>
              </a:rPr>
              <a:t>UỶ BAN NHÂN DÂN XÃ YÊN MÔ</a:t>
            </a:r>
          </a:p>
          <a:p>
            <a:pPr algn="ctr"/>
            <a:r>
              <a:rPr lang="en-US" sz="2800" b="1" i="1" dirty="0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charset="0"/>
                <a:ea typeface="Times New Roman" panose="02020603050405020304" charset="0"/>
              </a:rPr>
              <a:t>TRƯỜNG MẦM NON YÊN HOÀ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58528" y="3048000"/>
            <a:ext cx="6061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4-5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9685" y="19050"/>
            <a:ext cx="9105265" cy="67818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 algn="ctr">
              <a:buNone/>
            </a:pPr>
            <a:r>
              <a:rPr lang="en-US" sz="50000" b="1" dirty="0">
                <a:solidFill>
                  <a:srgbClr val="00B050"/>
                </a:solidFill>
                <a:sym typeface="+mn-ea"/>
              </a:rPr>
              <a:t>o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Text Placeholder 32769" descr="hpat9"/>
          <p:cNvPicPr>
            <a:picLocks noGrp="1" noChangeAspect="1"/>
          </p:cNvPicPr>
          <p:nvPr>
            <p:ph type="body" idx="1"/>
          </p:nvPr>
        </p:nvPicPr>
        <p:blipFill>
          <a:blip r:embed="rId2">
            <a:lum bright="41998"/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2771" name="Rectangle 32770"/>
          <p:cNvSpPr/>
          <p:nvPr/>
        </p:nvSpPr>
        <p:spPr>
          <a:xfrm>
            <a:off x="2895600" y="533400"/>
            <a:ext cx="3352800" cy="5943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35000" b="1">
                <a:solidFill>
                  <a:srgbClr val="0000FF"/>
                </a:solidFill>
                <a:latin typeface="VNI-Avo" pitchFamily="2" charset="0"/>
              </a:rPr>
              <a:t>o</a:t>
            </a:r>
          </a:p>
        </p:txBody>
      </p:sp>
      <p:sp>
        <p:nvSpPr>
          <p:cNvPr id="32775" name="Oval 32774"/>
          <p:cNvSpPr/>
          <p:nvPr/>
        </p:nvSpPr>
        <p:spPr>
          <a:xfrm>
            <a:off x="4419600" y="2819400"/>
            <a:ext cx="381000" cy="4572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sz="18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31 0.00301 C -0.03559 0.00694 -0.04688 0.00694 -0.05712 0.01595 C -0.06754 0.02081 -0.07882 0.03584 -0.08611 0.04578 C -0.09341 0.05572 -0.09705 0.06243 -0.10104 0.07422 C -0.10521 0.08601 -0.1092 0.10104 -0.11077 0.11561 C -0.11233 0.12994 -0.11285 0.14289 -0.1092 0.16046 C -0.10851 0.1778 -0.10348 0.20439 -0.0974 0.2215 C -0.09115 0.23861 -0.08368 0.2511 -0.07361 0.26266 C -0.06372 0.27468 -0.05035 0.28647 -0.03768 0.29064 C -0.02483 0.2985 -0.01129 0.30035 0.00243 0.2985 C 0.01614 0.29711 0.03264 0.2911 0.04479 0.28324 C 0.05694 0.27468 0.06632 0.2622 0.07534 0.24902 C 0.08437 0.23422 0.09375 0.22405 0.09913 0.20486 C 0.10451 0.18567 0.1085 0.15468 0.10764 0.13364 C 0.10694 0.11237 0.10069 0.09295 0.09444 0.07653 C 0.08836 0.06058 0.07882 0.04578 0.07083 0.03561 C 0.06284 0.02543 0.05347 0.02058 0.04618 0.01549 C 0.03906 0.01064 0.0342 0.00902 0.0283 0.00601 C 0.02257 0.00324 0.01649 0.00093 0.01076 -0.00092 " pathEditMode="relative" rAng="-350972640" ptsTypes="aaaaaaaaaaaaaaaaaaA">
                                      <p:cBhvr>
                                        <p:cTn id="13" dur="2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bldLvl="0" animBg="1"/>
      <p:bldP spid="32775" grpId="1" bldLvl="0" animBg="1"/>
      <p:bldP spid="32775" grpId="2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68609" descr="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1" name="Rectangle 68610"/>
          <p:cNvSpPr/>
          <p:nvPr/>
        </p:nvSpPr>
        <p:spPr>
          <a:xfrm>
            <a:off x="3352800" y="2971800"/>
            <a:ext cx="4957763" cy="10668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1943780"/>
              </a:avLst>
            </a:prstTxWarp>
            <a:normAutofit/>
          </a:bodyPr>
          <a:lstStyle/>
          <a:p>
            <a:pPr algn="ctr"/>
            <a:r>
              <a:rPr lang="en-US" sz="3600" b="1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9900"/>
                </a:solidFill>
                <a:latin typeface=".VnArial" panose="020B7200000000000000" pitchFamily="34" charset="0"/>
                <a:ea typeface=".VnArial" panose="020B7200000000000000" pitchFamily="34" charset="0"/>
              </a:rPr>
              <a:t>Trß ch¬i</a:t>
            </a:r>
          </a:p>
        </p:txBody>
      </p:sp>
      <p:sp>
        <p:nvSpPr>
          <p:cNvPr id="68612" name="Rectangle 68611"/>
          <p:cNvSpPr/>
          <p:nvPr/>
        </p:nvSpPr>
        <p:spPr>
          <a:xfrm>
            <a:off x="2743200" y="3733800"/>
            <a:ext cx="5715000" cy="1905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778"/>
              </a:avLst>
            </a:prstTxWarp>
            <a:normAutofit/>
          </a:bodyPr>
          <a:lstStyle/>
          <a:p>
            <a:pPr algn="ctr"/>
            <a:endParaRPr lang="en-US" sz="3600" b="1" i="1" dirty="0">
              <a:ln w="28575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D60093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68613" name="Picture 68612" descr="av-21501[1]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163667" flipH="1">
            <a:off x="685800" y="1828800"/>
            <a:ext cx="2027238" cy="273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4" name="Rectangle 68613"/>
          <p:cNvSpPr/>
          <p:nvPr/>
        </p:nvSpPr>
        <p:spPr>
          <a:xfrm rot="-1340092">
            <a:off x="2743200" y="1524000"/>
            <a:ext cx="2036763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70000" lnSpcReduction="20000"/>
          </a:bodyPr>
          <a:lstStyle/>
          <a:p>
            <a:pPr algn="ctr"/>
            <a:r>
              <a:rPr lang="en-US" sz="36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.VnCooper" panose="020B7200000000000000" charset="0"/>
                <a:ea typeface=".VnCooper" panose="020B7200000000000000" charset="0"/>
              </a:rPr>
              <a:t>Cè lªn</a:t>
            </a:r>
          </a:p>
        </p:txBody>
      </p:sp>
      <p:pic>
        <p:nvPicPr>
          <p:cNvPr id="68615" name="Picture 68614" descr="ani_comicbir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8" y="5129213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6" name="Picture 68615" descr="ani_comicbir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3" y="547688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7" name="Picture 68616" descr="ani_comicbir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5688" y="762000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8" name="Picture 68617" descr="ani_comicbir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313" y="5410200"/>
            <a:ext cx="1524000" cy="8096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1985" descr="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Rectangle 41986"/>
          <p:cNvSpPr/>
          <p:nvPr/>
        </p:nvSpPr>
        <p:spPr>
          <a:xfrm>
            <a:off x="1066800" y="2514600"/>
            <a:ext cx="726757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chuùc caùc chaùu </a:t>
            </a:r>
          </a:p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chaêm ngoan hoïc gioûi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48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.VnArial</vt:lpstr>
      <vt:lpstr>.VnCooper</vt:lpstr>
      <vt:lpstr>Arial</vt:lpstr>
      <vt:lpstr>Times New Roman</vt:lpstr>
      <vt:lpstr>VNI-Avo</vt:lpstr>
      <vt:lpstr>3_Default Design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58</cp:revision>
  <dcterms:created xsi:type="dcterms:W3CDTF">2011-10-12T02:38:00Z</dcterms:created>
  <dcterms:modified xsi:type="dcterms:W3CDTF">2026-04-18T08:42:43Z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5A1A05C6713D404EB742C7E5B5B55698_13</vt:lpwstr>
  </property>
  <property fmtid="{D5CDD505-2E9C-101B-9397-08002B2CF9AE}" pid="3" name="KSOProductBuildVer">
    <vt:lpwstr>1033-12.1.0.25242</vt:lpwstr>
  </property>
</Properties>
</file>