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83" r:id="rId4"/>
    <p:sldId id="297" r:id="rId5"/>
    <p:sldId id="274" r:id="rId6"/>
    <p:sldId id="275" r:id="rId7"/>
    <p:sldId id="305" r:id="rId8"/>
    <p:sldId id="307" r:id="rId9"/>
    <p:sldId id="277" r:id="rId10"/>
    <p:sldId id="298" r:id="rId11"/>
    <p:sldId id="286" r:id="rId12"/>
    <p:sldId id="287" r:id="rId13"/>
    <p:sldId id="308" r:id="rId14"/>
    <p:sldId id="309" r:id="rId15"/>
    <p:sldId id="288" r:id="rId16"/>
    <p:sldId id="290" r:id="rId17"/>
    <p:sldId id="300" r:id="rId18"/>
    <p:sldId id="293" r:id="rId19"/>
    <p:sldId id="292" r:id="rId20"/>
    <p:sldId id="310" r:id="rId21"/>
    <p:sldId id="311" r:id="rId22"/>
    <p:sldId id="312" r:id="rId23"/>
    <p:sldId id="270" r:id="rId24"/>
    <p:sldId id="301" r:id="rId25"/>
    <p:sldId id="280" r:id="rId26"/>
    <p:sldId id="294" r:id="rId27"/>
    <p:sldId id="303" r:id="rId28"/>
    <p:sldId id="295" r:id="rId29"/>
    <p:sldId id="296" r:id="rId30"/>
    <p:sldId id="281" r:id="rId3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CC"/>
    <a:srgbClr val="CC3300"/>
    <a:srgbClr val="666633"/>
    <a:srgbClr val="800080"/>
    <a:srgbClr val="FF0000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3"/>
    <p:restoredTop sz="94660"/>
  </p:normalViewPr>
  <p:slideViewPr>
    <p:cSldViewPr showGuides="1">
      <p:cViewPr>
        <p:scale>
          <a:sx n="66" d="100"/>
          <a:sy n="66" d="100"/>
        </p:scale>
        <p:origin x="-12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Title 368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6867" name="Text Placeholder 368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36868" name="Date Placeholder 368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36869" name="Footer Placeholder 368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6870" name="Slide Number Placeholder 368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86" name="Title 675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67587" name="Text Placeholder 675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67588" name="Date Placeholder 6758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7589" name="Footer Placeholder 6758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7590" name="Slide Number Placeholder 6758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GIF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itle 44033"/>
          <p:cNvSpPr>
            <a:spLocks noGrp="1"/>
          </p:cNvSpPr>
          <p:nvPr>
            <p:ph type="title"/>
          </p:nvPr>
        </p:nvSpPr>
        <p:spPr/>
        <p:txBody>
          <a:bodyPr anchor="ctr" anchorCtr="0"/>
          <a:p/>
        </p:txBody>
      </p:sp>
      <p:pic>
        <p:nvPicPr>
          <p:cNvPr id="44035" name="Picture 44034" descr="untitledJJHHGGJ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448800" cy="7010400"/>
          </a:xfrm>
          <a:prstGeom prst="rect">
            <a:avLst/>
          </a:prstGeom>
          <a:solidFill>
            <a:srgbClr val="6600CC"/>
          </a:solidFill>
          <a:ln w="9525">
            <a:noFill/>
          </a:ln>
        </p:spPr>
      </p:pic>
      <p:pic>
        <p:nvPicPr>
          <p:cNvPr id="44036" name="Picture 44035" descr="Pictur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3977356" flipH="1">
            <a:off x="0" y="0"/>
            <a:ext cx="13017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Picture 44036" descr="Pictur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4282131" flipH="1">
            <a:off x="69850" y="4572000"/>
            <a:ext cx="130175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8" name="Rectangle 44037"/>
          <p:cNvSpPr>
            <a:spLocks noTextEdit="1"/>
          </p:cNvSpPr>
          <p:nvPr/>
        </p:nvSpPr>
        <p:spPr>
          <a:xfrm>
            <a:off x="1066800" y="1371600"/>
            <a:ext cx="67056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200">
                <a:solidFill>
                  <a:srgbClr val="9900FF">
                    <a:alpha val="100000"/>
                  </a:srgbClr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Lĩnh vực phát triển ngôn ngữ</a:t>
            </a:r>
            <a:endParaRPr lang="en-US" sz="3200">
              <a:solidFill>
                <a:srgbClr val="9900FF">
                  <a:alpha val="100000"/>
                </a:srgbClr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endParaRPr lang="en-US" sz="3200">
              <a:solidFill>
                <a:srgbClr val="9900FF">
                  <a:alpha val="100000"/>
                </a:srgbClr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4039" name="Rectangle 44038"/>
          <p:cNvSpPr/>
          <p:nvPr/>
        </p:nvSpPr>
        <p:spPr>
          <a:xfrm>
            <a:off x="1447800" y="42672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Chủ đề : Trường Mầm Non </a:t>
            </a:r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4040" name="Rectangle 44039"/>
          <p:cNvSpPr/>
          <p:nvPr/>
        </p:nvSpPr>
        <p:spPr>
          <a:xfrm>
            <a:off x="990600" y="2895600"/>
            <a:ext cx="72390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  <a:normAutofit/>
          </a:bodyPr>
          <a:p>
            <a:pPr algn="ctr"/>
            <a:r>
              <a:rPr 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charset="0"/>
                <a:ea typeface="Times New Roman" panose="02020603050405020304" charset="0"/>
              </a:rPr>
              <a:t>Làm quen chữ cái o - ô - ơ.</a:t>
            </a:r>
            <a:endParaRPr lang="en-US" sz="28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4041" name="Rectangle 44040"/>
          <p:cNvSpPr/>
          <p:nvPr/>
        </p:nvSpPr>
        <p:spPr>
          <a:xfrm>
            <a:off x="762000" y="54864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000" b="1" i="1">
              <a:ln w="19050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VNI-Avo" pitchFamily="2" charset="0"/>
              <a:ea typeface="VNI-Avo" pitchFamily="2" charset="0"/>
            </a:endParaRPr>
          </a:p>
        </p:txBody>
      </p:sp>
      <p:sp>
        <p:nvSpPr>
          <p:cNvPr id="44042" name="Rectangle 44041"/>
          <p:cNvSpPr/>
          <p:nvPr/>
        </p:nvSpPr>
        <p:spPr>
          <a:xfrm>
            <a:off x="990600" y="76200"/>
            <a:ext cx="69342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normAutofit/>
          </a:bodyPr>
          <a:p>
            <a:pPr algn="ctr"/>
            <a:r>
              <a:rPr lang="en-US" sz="2800" b="1" i="1">
                <a:ln w="3175" cap="flat" cmpd="sng">
                  <a:solidFill>
                    <a:srgbClr val="99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charset="0"/>
                <a:ea typeface="Times New Roman" panose="02020603050405020304" charset="0"/>
              </a:rPr>
              <a:t>UỶ BAN NHÂN DÂN XÃ YÊN MÔ</a:t>
            </a:r>
            <a:endParaRPr lang="en-US" sz="2800" b="1" i="1">
              <a:ln w="317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2800" b="1" i="1">
                <a:ln w="3175" cap="flat" cmpd="sng">
                  <a:solidFill>
                    <a:srgbClr val="99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charset="0"/>
                <a:ea typeface="Times New Roman" panose="02020603050405020304" charset="0"/>
              </a:rPr>
              <a:t>TRƯỜNG MẦM NON YÊN HOÀ</a:t>
            </a:r>
            <a:endParaRPr lang="en-US" sz="2800" b="1" i="1">
              <a:ln w="317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9154" name="Group 49153"/>
          <p:cNvGrpSpPr/>
          <p:nvPr/>
        </p:nvGrpSpPr>
        <p:grpSpPr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49155" name="Picture 49154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56" name="Picture 49155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9157" name="Group 49156"/>
          <p:cNvGrpSpPr/>
          <p:nvPr/>
        </p:nvGrpSpPr>
        <p:grpSpPr>
          <a:xfrm>
            <a:off x="0" y="6165850"/>
            <a:ext cx="9144000" cy="692150"/>
            <a:chOff x="0" y="0"/>
            <a:chExt cx="5760" cy="480"/>
          </a:xfrm>
        </p:grpSpPr>
        <p:pic>
          <p:nvPicPr>
            <p:cNvPr id="49158" name="Picture 49157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59" name="Picture 49158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9160" name="Rectangle 49159"/>
          <p:cNvSpPr/>
          <p:nvPr/>
        </p:nvSpPr>
        <p:spPr>
          <a:xfrm>
            <a:off x="381000" y="3273425"/>
            <a:ext cx="1676400" cy="2212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17000" b="1">
                <a:solidFill>
                  <a:srgbClr val="0033CC"/>
                </a:solidFill>
                <a:latin typeface="VNI-Avo" pitchFamily="2" charset="0"/>
              </a:rPr>
              <a:t>c</a:t>
            </a:r>
            <a:endParaRPr sz="170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9161" name="Rectangle 49160"/>
          <p:cNvSpPr/>
          <p:nvPr/>
        </p:nvSpPr>
        <p:spPr>
          <a:xfrm>
            <a:off x="1828800" y="3273425"/>
            <a:ext cx="1676400" cy="2212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17000" b="1" err="1">
                <a:solidFill>
                  <a:srgbClr val="0033CC"/>
                </a:solidFill>
                <a:latin typeface="VNI-Avo" pitchFamily="2" charset="0"/>
              </a:rPr>
              <a:t>oâ</a:t>
            </a:r>
            <a:endParaRPr sz="170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9162" name="Rectangle 49161"/>
          <p:cNvSpPr/>
          <p:nvPr/>
        </p:nvSpPr>
        <p:spPr>
          <a:xfrm>
            <a:off x="3581400" y="3273425"/>
            <a:ext cx="4191000" cy="2212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17000" b="1" err="1">
                <a:solidFill>
                  <a:srgbClr val="0033CC"/>
                </a:solidFill>
                <a:latin typeface="VNI-Avo" pitchFamily="2" charset="0"/>
              </a:rPr>
              <a:t>gia</a:t>
            </a:r>
            <a:endParaRPr sz="170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9163" name="Rectangle 49162"/>
          <p:cNvSpPr/>
          <p:nvPr/>
        </p:nvSpPr>
        <p:spPr>
          <a:xfrm>
            <a:off x="7239000" y="3273425"/>
            <a:ext cx="1676400" cy="2212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17000" b="1">
                <a:solidFill>
                  <a:srgbClr val="0033CC"/>
                </a:solidFill>
                <a:latin typeface="VNI-Avo" pitchFamily="2" charset="0"/>
              </a:rPr>
              <a:t>o</a:t>
            </a:r>
            <a:endParaRPr sz="170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9168" name="Rectangle 49167"/>
          <p:cNvSpPr/>
          <p:nvPr/>
        </p:nvSpPr>
        <p:spPr>
          <a:xfrm>
            <a:off x="6400800" y="1371600"/>
            <a:ext cx="1371600" cy="6172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r"/>
            <a:r>
              <a:rPr sz="20000" b="1">
                <a:solidFill>
                  <a:srgbClr val="0033CC"/>
                </a:solidFill>
                <a:latin typeface="VNI-Avo" pitchFamily="2" charset="0"/>
              </a:rPr>
              <a:t>ù</a:t>
            </a:r>
            <a:endParaRPr sz="20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3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/>
      <p:bldP spid="49161" grpId="1"/>
      <p:bldP spid="49162" grpId="0"/>
      <p:bldP spid="49163" grpId="0"/>
      <p:bldP spid="49163" grpId="1"/>
      <p:bldP spid="49168" grpId="0"/>
      <p:bldP spid="491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52225"/>
          <p:cNvSpPr/>
          <p:nvPr/>
        </p:nvSpPr>
        <p:spPr>
          <a:xfrm>
            <a:off x="2895600" y="304800"/>
            <a:ext cx="33528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l"/>
            <a:r>
              <a:rPr sz="35000" b="1" err="1">
                <a:solidFill>
                  <a:srgbClr val="FF0000"/>
                </a:solidFill>
                <a:latin typeface="VNI-Avo" pitchFamily="2" charset="0"/>
              </a:rPr>
              <a:t>oâ</a:t>
            </a:r>
            <a:endParaRPr sz="35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231" name="Oval 52230"/>
          <p:cNvSpPr/>
          <p:nvPr/>
        </p:nvSpPr>
        <p:spPr>
          <a:xfrm>
            <a:off x="4191000" y="2971800"/>
            <a:ext cx="3810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800">
              <a:solidFill>
                <a:srgbClr val="0033CC"/>
              </a:solidFill>
            </a:endParaRPr>
          </a:p>
        </p:txBody>
      </p:sp>
      <p:sp>
        <p:nvSpPr>
          <p:cNvPr id="52232" name="Oval 52231"/>
          <p:cNvSpPr/>
          <p:nvPr/>
        </p:nvSpPr>
        <p:spPr>
          <a:xfrm>
            <a:off x="3886200" y="2362200"/>
            <a:ext cx="304800" cy="3048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8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2.83237E-6 C -0.02726 0.00462 -0.03854 0.00393 -0.04879 0.01364 C -0.0592 0.0178 -0.07049 0.03283 -0.07778 0.04277 C -0.08507 0.05271 -0.08872 0.05942 -0.09271 0.07121 C -0.09688 0.083 -0.10087 0.09803 -0.10243 0.1126 C -0.104 0.12693 -0.10452 0.13988 -0.10035 0.15745 C -0.10018 0.17479 -0.09514 0.20138 -0.08907 0.21849 C -0.08282 0.2356 -0.07535 0.24809 -0.06528 0.25965 C -0.05539 0.27167 -0.04202 0.28347 -0.02934 0.28693 C -0.0165 0.29549 -0.00295 0.29734 0.01076 0.29549 C 0.02448 0.2941 0.04097 0.28809 0.05312 0.28023 C 0.06527 0.27167 0.07465 0.25919 0.08368 0.24601 C 0.09271 0.23052 0.10208 0.22104 0.10746 0.20185 C 0.11284 0.18266 0.11684 0.15167 0.11597 0.13063 C 0.11527 0.10936 0.10902 0.08994 0.10277 0.07352 C 0.0967 0.05757 0.08715 0.04277 0.07916 0.0326 C 0.07118 0.02242 0.0618 0.01757 0.05451 0.01248 C 0.04739 0.00763 0.04253 0.00601 0.03663 0.003 C 0.0309 0.00023 0.02482 -0.00208 0.01909 -0.00393 " pathEditMode="relative" rAng="-350972640" ptsTypes="aaaaaaaaaaaaaaaaaaA">
                                      <p:cBhvr>
                                        <p:cTn id="13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7457E-6 L 0.04166 -0.0554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5549 L 0.1 0.011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bldLvl="0" animBg="1"/>
      <p:bldP spid="52231" grpId="1" bldLvl="0" animBg="1"/>
      <p:bldP spid="52231" grpId="2" bldLvl="0" animBg="1"/>
      <p:bldP spid="52232" grpId="1" bldLvl="0" animBg="1"/>
      <p:bldP spid="52232" grpId="2" bldLvl="0" animBg="1"/>
      <p:bldP spid="52232" grpId="3" bldLvl="0" animBg="1"/>
      <p:bldP spid="52232" grpId="4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82" name="Rectangle 50181"/>
          <p:cNvSpPr/>
          <p:nvPr/>
        </p:nvSpPr>
        <p:spPr>
          <a:xfrm>
            <a:off x="3505200" y="457200"/>
            <a:ext cx="28194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0000" b="1" err="1">
                <a:solidFill>
                  <a:srgbClr val="FF0000"/>
                </a:solidFill>
                <a:latin typeface="VNI-Avo" pitchFamily="2" charset="0"/>
              </a:rPr>
              <a:t>oâ</a:t>
            </a:r>
            <a:endParaRPr sz="30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185" name="Rectangle 50184"/>
          <p:cNvSpPr/>
          <p:nvPr/>
        </p:nvSpPr>
        <p:spPr>
          <a:xfrm>
            <a:off x="6934200" y="2286000"/>
            <a:ext cx="129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6666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6633"/>
                </a:solidFill>
                <a:latin typeface="VNI-Couri" charset="0"/>
                <a:ea typeface="VNI-Couri" charset="0"/>
              </a:rPr>
              <a:t>oâ</a:t>
            </a:r>
            <a:endParaRPr lang="en-US" sz="3600">
              <a:ln w="19050" cap="flat" cmpd="sng">
                <a:solidFill>
                  <a:srgbClr val="666633"/>
                </a:solidFill>
                <a:prstDash val="solid"/>
                <a:headEnd type="none" w="med" len="med"/>
                <a:tailEnd type="none" w="med" len="med"/>
              </a:ln>
              <a:solidFill>
                <a:srgbClr val="666633"/>
              </a:solidFill>
              <a:latin typeface="VNI-Couri" charset="0"/>
              <a:ea typeface="VNI-Couri" charset="0"/>
            </a:endParaRPr>
          </a:p>
        </p:txBody>
      </p:sp>
      <p:sp>
        <p:nvSpPr>
          <p:cNvPr id="50186" name="Rectangle 50185"/>
          <p:cNvSpPr/>
          <p:nvPr/>
        </p:nvSpPr>
        <p:spPr>
          <a:xfrm>
            <a:off x="152400" y="0"/>
            <a:ext cx="3352800" cy="6858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l"/>
            <a:r>
              <a:rPr sz="35000" b="1">
                <a:solidFill>
                  <a:srgbClr val="6600FF"/>
                </a:solidFill>
                <a:latin typeface="VNI-Avo" pitchFamily="2" charset="0"/>
              </a:rPr>
              <a:t>Â</a:t>
            </a:r>
            <a:br>
              <a:rPr sz="35000" b="1">
                <a:solidFill>
                  <a:srgbClr val="6600FF"/>
                </a:solidFill>
                <a:latin typeface="VNI-Avo" pitchFamily="2" charset="0"/>
              </a:rPr>
            </a:br>
            <a:r>
              <a:rPr sz="35000" b="1" err="1">
                <a:solidFill>
                  <a:srgbClr val="0033CC"/>
                </a:solidFill>
                <a:latin typeface="VNI-Avo" pitchFamily="2" charset="0"/>
              </a:rPr>
              <a:t>oâ</a:t>
            </a:r>
            <a:r>
              <a:rPr sz="35000" b="1" err="1">
                <a:solidFill>
                  <a:srgbClr val="6600FF"/>
                </a:solidFill>
                <a:latin typeface="VNI-Avo" pitchFamily="2" charset="0"/>
              </a:rPr>
              <a:t>â</a:t>
            </a:r>
            <a:endParaRPr sz="35000" b="1">
              <a:solidFill>
                <a:srgbClr val="6600FF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Text Placeholder 53249" descr="hpat9"/>
          <p:cNvPicPr>
            <a:picLocks noChangeAspect="1"/>
          </p:cNvPicPr>
          <p:nvPr>
            <p:ph type="body" idx="1"/>
          </p:nvPr>
        </p:nvPicPr>
        <p:blipFill>
          <a:blip r:embed="rId1">
            <a:lum bright="41998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251" name="Rectangle 53250"/>
          <p:cNvSpPr/>
          <p:nvPr/>
        </p:nvSpPr>
        <p:spPr>
          <a:xfrm>
            <a:off x="838200" y="5334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0033CC"/>
                </a:solidFill>
                <a:latin typeface="VNI-Avo" pitchFamily="2" charset="0"/>
              </a:rPr>
              <a:t>o</a:t>
            </a:r>
            <a:endParaRPr sz="350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53252" name="Straight Connector 53251"/>
          <p:cNvSpPr/>
          <p:nvPr/>
        </p:nvSpPr>
        <p:spPr>
          <a:xfrm>
            <a:off x="3200400" y="5410200"/>
            <a:ext cx="0" cy="1447800"/>
          </a:xfrm>
          <a:prstGeom prst="line">
            <a:avLst/>
          </a:prstGeom>
          <a:ln w="9525">
            <a:noFill/>
          </a:ln>
        </p:spPr>
      </p:sp>
      <p:sp>
        <p:nvSpPr>
          <p:cNvPr id="53253" name="Straight Connector 53252"/>
          <p:cNvSpPr/>
          <p:nvPr/>
        </p:nvSpPr>
        <p:spPr>
          <a:xfrm>
            <a:off x="990600" y="5410200"/>
            <a:ext cx="7924800" cy="0"/>
          </a:xfrm>
          <a:prstGeom prst="line">
            <a:avLst/>
          </a:prstGeom>
          <a:ln w="9525">
            <a:noFill/>
          </a:ln>
        </p:spPr>
      </p:sp>
      <p:sp>
        <p:nvSpPr>
          <p:cNvPr id="53257" name="Rectangle 53256"/>
          <p:cNvSpPr/>
          <p:nvPr/>
        </p:nvSpPr>
        <p:spPr>
          <a:xfrm>
            <a:off x="5105400" y="6096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 err="1">
                <a:solidFill>
                  <a:srgbClr val="FF0000"/>
                </a:solidFill>
                <a:latin typeface="VNI-Avo" pitchFamily="2" charset="0"/>
              </a:rPr>
              <a:t>oâ</a:t>
            </a:r>
            <a:endParaRPr sz="35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4" name="Text Placeholder 74753" descr="hpat9"/>
          <p:cNvPicPr>
            <a:picLocks noChangeAspect="1"/>
          </p:cNvPicPr>
          <p:nvPr>
            <p:ph type="body" idx="1"/>
          </p:nvPr>
        </p:nvPicPr>
        <p:blipFill>
          <a:blip r:embed="rId1">
            <a:lum bright="41998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4755" name="Rectangle 74754"/>
          <p:cNvSpPr/>
          <p:nvPr/>
        </p:nvSpPr>
        <p:spPr>
          <a:xfrm>
            <a:off x="838200" y="5334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0033CC"/>
                </a:solidFill>
                <a:latin typeface="VNI-Avo" pitchFamily="2" charset="0"/>
              </a:rPr>
              <a:t>o</a:t>
            </a:r>
            <a:endParaRPr sz="350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4756" name="Straight Connector 74755"/>
          <p:cNvSpPr/>
          <p:nvPr/>
        </p:nvSpPr>
        <p:spPr>
          <a:xfrm>
            <a:off x="3200400" y="5410200"/>
            <a:ext cx="0" cy="1447800"/>
          </a:xfrm>
          <a:prstGeom prst="line">
            <a:avLst/>
          </a:prstGeom>
          <a:ln w="9525">
            <a:noFill/>
          </a:ln>
        </p:spPr>
      </p:sp>
      <p:sp>
        <p:nvSpPr>
          <p:cNvPr id="74757" name="Straight Connector 74756"/>
          <p:cNvSpPr/>
          <p:nvPr/>
        </p:nvSpPr>
        <p:spPr>
          <a:xfrm>
            <a:off x="990600" y="5410200"/>
            <a:ext cx="7924800" cy="0"/>
          </a:xfrm>
          <a:prstGeom prst="line">
            <a:avLst/>
          </a:prstGeom>
          <a:ln w="9525">
            <a:noFill/>
          </a:ln>
        </p:spPr>
      </p:sp>
      <p:sp>
        <p:nvSpPr>
          <p:cNvPr id="74759" name="Rectangle 74758"/>
          <p:cNvSpPr/>
          <p:nvPr/>
        </p:nvSpPr>
        <p:spPr>
          <a:xfrm>
            <a:off x="5500688" y="871538"/>
            <a:ext cx="2895600" cy="9144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 algn="r"/>
            <a:r>
              <a:rPr sz="35000" b="1" err="1">
                <a:solidFill>
                  <a:srgbClr val="FF0000"/>
                </a:solidFill>
                <a:latin typeface="VNI-Avo" pitchFamily="2" charset="0"/>
              </a:rPr>
              <a:t>â</a:t>
            </a:r>
            <a:endParaRPr sz="35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4762" name="Rectangle 74761"/>
          <p:cNvSpPr/>
          <p:nvPr/>
        </p:nvSpPr>
        <p:spPr>
          <a:xfrm>
            <a:off x="5014913" y="6096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FF0000"/>
                </a:solidFill>
                <a:latin typeface="VNI-Avo" pitchFamily="2" charset="0"/>
              </a:rPr>
              <a:t>o</a:t>
            </a:r>
            <a:endParaRPr sz="35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4599 -0.004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4599 -0.00485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5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42" name="Rectangle 61441"/>
          <p:cNvSpPr/>
          <p:nvPr/>
        </p:nvSpPr>
        <p:spPr>
          <a:xfrm>
            <a:off x="-114300" y="3124200"/>
            <a:ext cx="2362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9000" b="1">
                <a:solidFill>
                  <a:srgbClr val="CC3300"/>
                </a:solidFill>
                <a:latin typeface="VNI-Avo" pitchFamily="2" charset="0"/>
              </a:rPr>
              <a:t>  </a:t>
            </a:r>
            <a:endParaRPr sz="8000">
              <a:latin typeface="VNI-Avo" pitchFamily="2" charset="0"/>
            </a:endParaRPr>
          </a:p>
        </p:txBody>
      </p:sp>
      <p:sp>
        <p:nvSpPr>
          <p:cNvPr id="61443" name="Rectangle 61442"/>
          <p:cNvSpPr/>
          <p:nvPr/>
        </p:nvSpPr>
        <p:spPr>
          <a:xfrm>
            <a:off x="5981700" y="3748088"/>
            <a:ext cx="1447800" cy="29479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342900" lvl="0" indent="-342900">
              <a:lnSpc>
                <a:spcPct val="80000"/>
              </a:lnSpc>
            </a:pPr>
            <a:endParaRPr sz="15000" b="1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61444" name="Group 61443"/>
          <p:cNvGrpSpPr/>
          <p:nvPr/>
        </p:nvGrpSpPr>
        <p:grpSpPr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61445" name="Picture 61444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6" name="Picture 61445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1447" name="Group 61446"/>
          <p:cNvGrpSpPr/>
          <p:nvPr/>
        </p:nvGrpSpPr>
        <p:grpSpPr>
          <a:xfrm>
            <a:off x="0" y="6165850"/>
            <a:ext cx="9144000" cy="692150"/>
            <a:chOff x="0" y="0"/>
            <a:chExt cx="5760" cy="480"/>
          </a:xfrm>
        </p:grpSpPr>
        <p:pic>
          <p:nvPicPr>
            <p:cNvPr id="61448" name="Picture 61447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9" name="Picture 61448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7346" name="Rectangle 57345"/>
          <p:cNvSpPr/>
          <p:nvPr/>
        </p:nvSpPr>
        <p:spPr>
          <a:xfrm>
            <a:off x="-114300" y="3124200"/>
            <a:ext cx="2362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9000" b="1">
                <a:solidFill>
                  <a:srgbClr val="CC3300"/>
                </a:solidFill>
                <a:latin typeface="VNI-Avo" pitchFamily="2" charset="0"/>
              </a:rPr>
              <a:t>  </a:t>
            </a:r>
            <a:endParaRPr sz="8000">
              <a:latin typeface="VNI-Avo" pitchFamily="2" charset="0"/>
            </a:endParaRPr>
          </a:p>
        </p:txBody>
      </p:sp>
      <p:sp>
        <p:nvSpPr>
          <p:cNvPr id="57347" name="Rectangle 57346"/>
          <p:cNvSpPr/>
          <p:nvPr/>
        </p:nvSpPr>
        <p:spPr>
          <a:xfrm>
            <a:off x="5981700" y="3748088"/>
            <a:ext cx="1447800" cy="29479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342900" lvl="0" indent="-342900">
              <a:lnSpc>
                <a:spcPct val="80000"/>
              </a:lnSpc>
            </a:pPr>
            <a:endParaRPr sz="15000" b="1">
              <a:solidFill>
                <a:srgbClr val="CC00FF"/>
              </a:solidFill>
              <a:latin typeface="VNI-Avo" pitchFamily="2" charset="0"/>
            </a:endParaRPr>
          </a:p>
        </p:txBody>
      </p:sp>
      <p:sp>
        <p:nvSpPr>
          <p:cNvPr id="57355" name="Rectangle 57354"/>
          <p:cNvSpPr/>
          <p:nvPr/>
        </p:nvSpPr>
        <p:spPr>
          <a:xfrm>
            <a:off x="0" y="4191000"/>
            <a:ext cx="9144000" cy="2971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342900" lvl="0" indent="-342900"/>
            <a:endParaRPr lang="en-US" sz="6000" b="1" err="1">
              <a:solidFill>
                <a:srgbClr val="9900CC"/>
              </a:solidFill>
              <a:latin typeface="VNI-Avo" pitchFamily="2" charset="0"/>
            </a:endParaRPr>
          </a:p>
          <a:p>
            <a:pPr marL="342900" lvl="0" indent="-342900"/>
            <a:r>
              <a:rPr lang="en-US" sz="8000" b="1" err="1">
                <a:solidFill>
                  <a:srgbClr val="9900CC"/>
                </a:solidFill>
                <a:latin typeface="VNI-Avo" pitchFamily="2" charset="0"/>
              </a:rPr>
              <a:t>trường mầm non</a:t>
            </a:r>
            <a:endParaRPr lang="en-US" sz="8000" b="1" err="1">
              <a:solidFill>
                <a:srgbClr val="9900CC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58420"/>
            <a:ext cx="9037955" cy="542417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8895" y="1536700"/>
            <a:ext cx="903287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8000" b="1" err="1">
                <a:solidFill>
                  <a:srgbClr val="9900CC"/>
                </a:solidFill>
                <a:latin typeface="VNI-Avo" pitchFamily="2" charset="0"/>
                <a:sym typeface="+mn-ea"/>
              </a:rPr>
              <a:t> trường mầm non</a:t>
            </a:r>
            <a:endParaRPr lang="en-US" sz="8000" b="1" err="1">
              <a:solidFill>
                <a:srgbClr val="9900CC"/>
              </a:solidFill>
              <a:latin typeface="VNI-Avo" pitchFamily="2" charset="0"/>
              <a:sym typeface="+mn-ea"/>
            </a:endParaRPr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70657" descr="hpat9"/>
          <p:cNvPicPr>
            <a:picLocks noChangeAspect="1"/>
          </p:cNvPicPr>
          <p:nvPr/>
        </p:nvPicPr>
        <p:blipFill>
          <a:blip r:embed="rId1">
            <a:lum bright="41998"/>
          </a:blip>
          <a:stretch>
            <a:fillRect/>
          </a:stretch>
        </p:blipFill>
        <p:spPr>
          <a:xfrm>
            <a:off x="0" y="-1428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59" name="Picture 70658" descr="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9" name="Rectangle 25608"/>
          <p:cNvSpPr/>
          <p:nvPr/>
        </p:nvSpPr>
        <p:spPr>
          <a:xfrm>
            <a:off x="3124200" y="3048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FF00FF"/>
                </a:solidFill>
                <a:latin typeface="VNI-Avo" pitchFamily="2" charset="0"/>
              </a:rPr>
              <a:t>ô</a:t>
            </a:r>
            <a:endParaRPr sz="35000" b="1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5618" name="Oval 25617"/>
          <p:cNvSpPr/>
          <p:nvPr/>
        </p:nvSpPr>
        <p:spPr>
          <a:xfrm>
            <a:off x="4419600" y="2943225"/>
            <a:ext cx="3810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800">
              <a:solidFill>
                <a:srgbClr val="0033CC"/>
              </a:solidFill>
            </a:endParaRPr>
          </a:p>
        </p:txBody>
      </p:sp>
      <p:sp>
        <p:nvSpPr>
          <p:cNvPr id="25619" name="Oval 25618"/>
          <p:cNvSpPr/>
          <p:nvPr/>
        </p:nvSpPr>
        <p:spPr>
          <a:xfrm>
            <a:off x="5410200" y="2438400"/>
            <a:ext cx="304800" cy="3048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8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0.003 C -0.02709 0.0111 -0.03854 0.00693 -0.04861 0.02034 C -0.0592 0.02081 -0.07049 0.03584 -0.07778 0.04578 C -0.08507 0.05572 -0.08872 0.06242 -0.09271 0.07422 C -0.09688 0.08601 -0.10087 0.10104 -0.10243 0.1156 C -0.104 0.12994 -0.10452 0.14289 -0.09636 0.16046 C -0.10018 0.1778 -0.09514 0.20439 -0.08907 0.2215 C -0.08282 0.23861 -0.07535 0.2511 -0.06528 0.26266 C -0.05539 0.27468 -0.04202 0.28647 -0.02934 0.28786 C -0.0165 0.29849 -0.00295 0.30034 0.01076 0.29849 C 0.02448 0.29711 0.04097 0.2911 0.05312 0.28323 C 0.06527 0.27468 0.07465 0.26219 0.08368 0.24901 C 0.0901 0.23144 0.10208 0.22404 0.10746 0.20485 C 0.11284 0.18566 0.11684 0.15468 0.11597 0.13364 C 0.11527 0.11237 0.10902 0.09295 0.10277 0.07653 C 0.0967 0.06058 0.08715 0.04578 0.07916 0.0356 C 0.07118 0.02543 0.0618 0.02058 0.05451 0.01549 C 0.04739 0.01063 0.04253 0.00901 0.03663 0.00601 C 0.0309 0.00323 0.02482 0.00092 0.01909 -0.00093 " pathEditMode="relative" rAng="-350972640" ptsTypes="aaaaaaaaaaaaaaaaaaA">
                                      <p:cBhvr>
                                        <p:cTn id="13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19 -0.00231 0.02656 -0.00463 0.03177 0.00208 C 0.03698 0.00878 0.03281 0.02936 0.03177 0.04 C 0.03073 0.05063 0.02899 0.05665 0.02552 0.06543 C 0.02205 0.07422 0.01667 0.08555 0.01111 0.09295 C 0.00555 0.10034 -0.00174 0.10497 -0.00781 0.10982 C -0.01389 0.11468 -0.01962 0.11861 -0.02535 0.12254 " pathEditMode="relative" ptsTypes="aaaaaaA">
                                      <p:cBhvr>
                                        <p:cTn id="29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bldLvl="0" animBg="1"/>
      <p:bldP spid="25618" grpId="1" bldLvl="0" animBg="1"/>
      <p:bldP spid="25618" grpId="2" bldLvl="0" animBg="1"/>
      <p:bldP spid="25619" grpId="0" bldLvl="0" animBg="1"/>
      <p:bldP spid="25619" grpId="1" bldLvl="0" animBg="1"/>
      <p:bldP spid="25619" grpId="2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5" name="Rectangle 24584"/>
          <p:cNvSpPr/>
          <p:nvPr/>
        </p:nvSpPr>
        <p:spPr>
          <a:xfrm>
            <a:off x="3505200" y="457200"/>
            <a:ext cx="28194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0000" b="1">
                <a:solidFill>
                  <a:srgbClr val="FF00FF"/>
                </a:solidFill>
                <a:latin typeface="VNI-Avo" pitchFamily="2" charset="0"/>
              </a:rPr>
              <a:t>ô</a:t>
            </a:r>
            <a:endParaRPr sz="30000" b="1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4588" name="Rectangle 24587"/>
          <p:cNvSpPr/>
          <p:nvPr/>
        </p:nvSpPr>
        <p:spPr>
          <a:xfrm>
            <a:off x="7010400" y="2667000"/>
            <a:ext cx="1719263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VNI-Couri" charset="0"/>
                <a:ea typeface="VNI-Couri" charset="0"/>
              </a:rPr>
              <a:t>ô</a:t>
            </a:r>
            <a:endParaRPr lang="en-US" sz="3600"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VNI-Couri" charset="0"/>
              <a:ea typeface="VNI-Couri" charset="0"/>
            </a:endParaRPr>
          </a:p>
        </p:txBody>
      </p:sp>
      <p:sp>
        <p:nvSpPr>
          <p:cNvPr id="24590" name="Rectangle 24589"/>
          <p:cNvSpPr/>
          <p:nvPr/>
        </p:nvSpPr>
        <p:spPr>
          <a:xfrm>
            <a:off x="304800" y="1524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003399"/>
                </a:solidFill>
                <a:latin typeface="VNI-Avo" pitchFamily="2" charset="0"/>
              </a:rPr>
              <a:t>ô</a:t>
            </a:r>
            <a:endParaRPr sz="35000" b="1">
              <a:solidFill>
                <a:srgbClr val="003399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6802" name="Rectangle 76801"/>
          <p:cNvSpPr/>
          <p:nvPr/>
        </p:nvSpPr>
        <p:spPr>
          <a:xfrm>
            <a:off x="5981700" y="3748088"/>
            <a:ext cx="1447800" cy="29479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342900" lvl="0" indent="-342900">
              <a:lnSpc>
                <a:spcPct val="80000"/>
              </a:lnSpc>
            </a:pPr>
            <a:endParaRPr sz="15000" b="1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76803" name="Group 76802"/>
          <p:cNvGrpSpPr/>
          <p:nvPr/>
        </p:nvGrpSpPr>
        <p:grpSpPr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76804" name="Picture 76803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6805" name="Picture 76804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6806" name="Group 76805"/>
          <p:cNvGrpSpPr/>
          <p:nvPr/>
        </p:nvGrpSpPr>
        <p:grpSpPr>
          <a:xfrm>
            <a:off x="0" y="6165850"/>
            <a:ext cx="9144000" cy="692150"/>
            <a:chOff x="0" y="0"/>
            <a:chExt cx="5760" cy="480"/>
          </a:xfrm>
        </p:grpSpPr>
        <p:pic>
          <p:nvPicPr>
            <p:cNvPr id="76807" name="Picture 76806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6808" name="Picture 76807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6809" name="Rectangle 76808"/>
          <p:cNvSpPr/>
          <p:nvPr/>
        </p:nvSpPr>
        <p:spPr>
          <a:xfrm>
            <a:off x="990600" y="2286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0000FF"/>
                </a:solidFill>
                <a:latin typeface="VNI-Avo" pitchFamily="2" charset="0"/>
              </a:rPr>
              <a:t>o</a:t>
            </a:r>
            <a:endParaRPr sz="350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76812" name="Rectangle 76811"/>
          <p:cNvSpPr/>
          <p:nvPr/>
        </p:nvSpPr>
        <p:spPr>
          <a:xfrm>
            <a:off x="4800600" y="2286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FF00FF"/>
                </a:solidFill>
                <a:latin typeface="VNI-Avo" pitchFamily="2" charset="0"/>
              </a:rPr>
              <a:t>ô</a:t>
            </a:r>
            <a:endParaRPr sz="35000" b="1">
              <a:solidFill>
                <a:srgbClr val="FF00FF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7" name="Rectangle 40966"/>
          <p:cNvSpPr/>
          <p:nvPr/>
        </p:nvSpPr>
        <p:spPr>
          <a:xfrm>
            <a:off x="5981700" y="3748088"/>
            <a:ext cx="1447800" cy="29479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342900" lvl="0" indent="-342900">
              <a:lnSpc>
                <a:spcPct val="80000"/>
              </a:lnSpc>
            </a:pPr>
            <a:endParaRPr sz="15000" b="1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40969" name="Group 40968"/>
          <p:cNvGrpSpPr/>
          <p:nvPr/>
        </p:nvGrpSpPr>
        <p:grpSpPr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40970" name="Picture 40969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1" name="Picture 40970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72" name="Group 40971"/>
          <p:cNvGrpSpPr/>
          <p:nvPr/>
        </p:nvGrpSpPr>
        <p:grpSpPr>
          <a:xfrm>
            <a:off x="0" y="6165850"/>
            <a:ext cx="9144000" cy="692150"/>
            <a:chOff x="0" y="0"/>
            <a:chExt cx="5760" cy="480"/>
          </a:xfrm>
        </p:grpSpPr>
        <p:pic>
          <p:nvPicPr>
            <p:cNvPr id="40973" name="Picture 40972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4" name="Picture 40973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0977" name="Rectangle 40976"/>
          <p:cNvSpPr/>
          <p:nvPr/>
        </p:nvSpPr>
        <p:spPr>
          <a:xfrm>
            <a:off x="990600" y="2286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0000FF"/>
                </a:solidFill>
                <a:latin typeface="VNI-Avo" pitchFamily="2" charset="0"/>
              </a:rPr>
              <a:t>o</a:t>
            </a:r>
            <a:endParaRPr sz="350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40978" name="Rectangle 40977"/>
          <p:cNvSpPr/>
          <p:nvPr/>
        </p:nvSpPr>
        <p:spPr>
          <a:xfrm>
            <a:off x="6019800" y="-3109912"/>
            <a:ext cx="2895600" cy="845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4000" b="1">
                <a:solidFill>
                  <a:srgbClr val="FF00FF"/>
                </a:solidFill>
                <a:latin typeface="VNI-Avo" pitchFamily="2" charset="0"/>
              </a:rPr>
              <a:t>,</a:t>
            </a:r>
            <a:endParaRPr sz="34000" b="1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40980" name="Rectangle 40979"/>
          <p:cNvSpPr/>
          <p:nvPr/>
        </p:nvSpPr>
        <p:spPr>
          <a:xfrm>
            <a:off x="4800600" y="2286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FF00FF"/>
                </a:solidFill>
                <a:latin typeface="VNI-Avo" pitchFamily="2" charset="0"/>
              </a:rPr>
              <a:t>o</a:t>
            </a:r>
            <a:endParaRPr sz="35000" b="1">
              <a:solidFill>
                <a:srgbClr val="FF00FF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2774 L -0.42135 -0.016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36 -0.01664 L -0.00834 -0.0277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/>
      <p:bldP spid="4097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Text Placeholder 63489" descr="hpat9"/>
          <p:cNvPicPr>
            <a:picLocks noChangeAspect="1"/>
          </p:cNvPicPr>
          <p:nvPr>
            <p:ph type="body" idx="1"/>
          </p:nvPr>
        </p:nvPicPr>
        <p:blipFill>
          <a:blip r:embed="rId1">
            <a:lum bright="41998"/>
          </a:blip>
          <a:stretch>
            <a:fillRect/>
          </a:stretch>
        </p:blipFill>
        <p:spPr>
          <a:xfrm>
            <a:off x="0" y="-28575"/>
            <a:ext cx="9144000" cy="6858000"/>
          </a:xfrm>
        </p:spPr>
      </p:pic>
      <p:sp>
        <p:nvSpPr>
          <p:cNvPr id="63491" name="Rectangle 63490"/>
          <p:cNvSpPr/>
          <p:nvPr/>
        </p:nvSpPr>
        <p:spPr>
          <a:xfrm>
            <a:off x="76200" y="6858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0000" b="1">
                <a:solidFill>
                  <a:srgbClr val="0000FF"/>
                </a:solidFill>
                <a:latin typeface="VNI-Avo" pitchFamily="2" charset="0"/>
              </a:rPr>
              <a:t>o</a:t>
            </a:r>
            <a:endParaRPr sz="300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63496" name="Rectangle 63495"/>
          <p:cNvSpPr/>
          <p:nvPr/>
        </p:nvSpPr>
        <p:spPr>
          <a:xfrm>
            <a:off x="6019800" y="333375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0000" b="1">
                <a:solidFill>
                  <a:srgbClr val="FF00FF"/>
                </a:solidFill>
                <a:latin typeface="VNI-Avo" pitchFamily="2" charset="0"/>
              </a:rPr>
              <a:t>ô</a:t>
            </a:r>
            <a:endParaRPr sz="30000" b="1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63497" name="Rectangle 63496"/>
          <p:cNvSpPr/>
          <p:nvPr/>
        </p:nvSpPr>
        <p:spPr>
          <a:xfrm>
            <a:off x="3048000" y="6858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0000" b="1" err="1">
                <a:solidFill>
                  <a:srgbClr val="FF0000"/>
                </a:solidFill>
                <a:latin typeface="VNI-Avo" pitchFamily="2" charset="0"/>
              </a:rPr>
              <a:t>oâ</a:t>
            </a:r>
            <a:endParaRPr sz="30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6" grpId="0"/>
      <p:bldP spid="634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042" name="Text Placeholder 87041" descr="hpat9"/>
          <p:cNvPicPr>
            <a:picLocks noChangeAspect="1"/>
          </p:cNvPicPr>
          <p:nvPr>
            <p:ph type="body" idx="1"/>
          </p:nvPr>
        </p:nvPicPr>
        <p:blipFill>
          <a:blip r:embed="rId1">
            <a:lum bright="41998"/>
          </a:blip>
          <a:stretch>
            <a:fillRect/>
          </a:stretch>
        </p:blipFill>
        <p:spPr>
          <a:xfrm>
            <a:off x="0" y="-28575"/>
            <a:ext cx="9144000" cy="6858000"/>
          </a:xfrm>
        </p:spPr>
      </p:pic>
      <p:sp>
        <p:nvSpPr>
          <p:cNvPr id="87046" name="Rectangle 87045"/>
          <p:cNvSpPr/>
          <p:nvPr/>
        </p:nvSpPr>
        <p:spPr>
          <a:xfrm>
            <a:off x="0" y="6858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0000" b="1" err="1">
                <a:solidFill>
                  <a:srgbClr val="FF0000"/>
                </a:solidFill>
                <a:latin typeface="VNI-Avo" pitchFamily="2" charset="0"/>
              </a:rPr>
              <a:t>oâ</a:t>
            </a:r>
            <a:endParaRPr sz="30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7047" name="Rectangle 87046"/>
          <p:cNvSpPr/>
          <p:nvPr/>
        </p:nvSpPr>
        <p:spPr>
          <a:xfrm>
            <a:off x="2819400" y="6858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0000" b="1">
                <a:solidFill>
                  <a:srgbClr val="0000FF"/>
                </a:solidFill>
                <a:latin typeface="VNI-Avo" pitchFamily="2" charset="0"/>
              </a:rPr>
              <a:t>o</a:t>
            </a:r>
            <a:endParaRPr sz="300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87048" name="Rectangle 87047"/>
          <p:cNvSpPr/>
          <p:nvPr/>
        </p:nvSpPr>
        <p:spPr>
          <a:xfrm>
            <a:off x="5943600" y="3810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0000" b="1">
                <a:solidFill>
                  <a:srgbClr val="FF00FF"/>
                </a:solidFill>
                <a:latin typeface="VNI-Avo" pitchFamily="2" charset="0"/>
              </a:rPr>
              <a:t>ô</a:t>
            </a:r>
            <a:endParaRPr sz="30000" b="1">
              <a:solidFill>
                <a:srgbClr val="FF00FF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  <p:bldP spid="87047" grpId="0"/>
      <p:bldP spid="870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5538" name="Group 2"/>
          <p:cNvGrpSpPr/>
          <p:nvPr/>
        </p:nvGrpSpPr>
        <p:grpSpPr>
          <a:xfrm>
            <a:off x="0" y="1219200"/>
            <a:ext cx="2743200" cy="3319463"/>
            <a:chOff x="0" y="480"/>
            <a:chExt cx="1087" cy="1955"/>
          </a:xfrm>
        </p:grpSpPr>
        <p:pic>
          <p:nvPicPr>
            <p:cNvPr id="65539" name="Picture 3" descr="Dauhoi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0" y="480"/>
              <a:ext cx="1008" cy="7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0" name="Picture 4" descr="ag00317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16"/>
              <a:ext cx="1087" cy="161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5541" name="Picture 65540" descr="cartoon1%20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28600"/>
            <a:ext cx="152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2" name="Picture 65541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5043488"/>
            <a:ext cx="1619250" cy="181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3" name="Picture 65542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043488"/>
            <a:ext cx="1619250" cy="181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4" name="Picture 65543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257800"/>
            <a:ext cx="1619250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5" name="Picture 65544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876800"/>
            <a:ext cx="161925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6" name="Picture 65545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5334000"/>
            <a:ext cx="16192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7" name="Picture 65546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00"/>
            <a:ext cx="16192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8" name="Picture 65547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410200"/>
            <a:ext cx="161925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9" name="Rectangle 65548"/>
          <p:cNvSpPr/>
          <p:nvPr/>
        </p:nvSpPr>
        <p:spPr>
          <a:xfrm>
            <a:off x="2971800" y="2209800"/>
            <a:ext cx="4957763" cy="1066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94378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CC"/>
                </a:solidFill>
                <a:latin typeface=".VnArial" panose="020B7200000000000000" pitchFamily="34" charset="0"/>
                <a:ea typeface=".VnArial" panose="020B7200000000000000" pitchFamily="34" charset="0"/>
              </a:rPr>
              <a:t>Trß ch¬i</a:t>
            </a:r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00CC"/>
              </a:solidFill>
              <a:latin typeface=".VnArial" panose="020B7200000000000000" pitchFamily="34" charset="0"/>
              <a:ea typeface=".VnArial" panose="020B7200000000000000" pitchFamily="34" charset="0"/>
            </a:endParaRPr>
          </a:p>
        </p:txBody>
      </p:sp>
      <p:sp>
        <p:nvSpPr>
          <p:cNvPr id="65550" name="Rectangle 65549"/>
          <p:cNvSpPr/>
          <p:nvPr/>
        </p:nvSpPr>
        <p:spPr>
          <a:xfrm>
            <a:off x="2514600" y="2514600"/>
            <a:ext cx="5715000" cy="2895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528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Tìm đúng chữ</a:t>
            </a:r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Picture 68609" descr="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Rectangle 68610"/>
          <p:cNvSpPr/>
          <p:nvPr/>
        </p:nvSpPr>
        <p:spPr>
          <a:xfrm>
            <a:off x="3352800" y="2971800"/>
            <a:ext cx="4957763" cy="1066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94378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latin typeface=".VnArial" panose="020B7200000000000000" pitchFamily="34" charset="0"/>
                <a:ea typeface=".VnArial" panose="020B7200000000000000" pitchFamily="34" charset="0"/>
              </a:rPr>
              <a:t>Trß ch¬i</a:t>
            </a:r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latin typeface=".VnArial" panose="020B7200000000000000" pitchFamily="34" charset="0"/>
              <a:ea typeface=".VnArial" panose="020B7200000000000000" pitchFamily="34" charset="0"/>
            </a:endParaRPr>
          </a:p>
        </p:txBody>
      </p:sp>
      <p:sp>
        <p:nvSpPr>
          <p:cNvPr id="68612" name="Rectangle 68611"/>
          <p:cNvSpPr/>
          <p:nvPr/>
        </p:nvSpPr>
        <p:spPr>
          <a:xfrm>
            <a:off x="2743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  <a:normAutofit/>
          </a:bodyPr>
          <a:p>
            <a:pPr algn="ctr"/>
            <a:r>
              <a:rPr lang="en-US" sz="3600" b="1" i="1">
                <a:ln w="28575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Times New Roman" panose="02020603050405020304" charset="0"/>
                <a:ea typeface="Times New Roman" panose="02020603050405020304" charset="0"/>
              </a:rPr>
              <a:t>Tìm đúng nhà</a:t>
            </a:r>
            <a:endParaRPr lang="en-US" sz="3600" b="1" i="1">
              <a:ln w="2857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D60093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68613" name="Picture 68612" descr="av-2150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3667" flipH="1">
            <a:off x="685800" y="1828800"/>
            <a:ext cx="2027238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4" name="Rectangle 68613"/>
          <p:cNvSpPr/>
          <p:nvPr/>
        </p:nvSpPr>
        <p:spPr>
          <a:xfrm rot="-1340092">
            <a:off x="2743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Cooper" panose="020B7200000000000000" charset="0"/>
                <a:ea typeface=".VnCooper" panose="020B7200000000000000" charset="0"/>
              </a:rPr>
              <a:t>Cè lªn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Cooper" panose="020B7200000000000000" charset="0"/>
              <a:ea typeface=".VnCooper" panose="020B7200000000000000" charset="0"/>
            </a:endParaRPr>
          </a:p>
        </p:txBody>
      </p:sp>
      <p:pic>
        <p:nvPicPr>
          <p:cNvPr id="68615" name="Picture 68614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8" y="5129213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6" name="Picture 68615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547688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7" name="Picture 68616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8" y="7620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8" name="Picture 68617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13" y="5410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41985" descr="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Rectangle 41986"/>
          <p:cNvSpPr/>
          <p:nvPr/>
        </p:nvSpPr>
        <p:spPr>
          <a:xfrm>
            <a:off x="1066800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107763" dir="13499999" algn="ctr" rotWithShape="0">
                    <a:schemeClr val="tx1">
                      <a:alpha val="50000"/>
                    </a:schemeClr>
                  </a:outerShdw>
                </a:effectLst>
                <a:latin typeface="VNI-Avo" pitchFamily="2" charset="0"/>
                <a:ea typeface="VNI-Avo" pitchFamily="2" charset="0"/>
              </a:rPr>
              <a:t>chuùc caùc chaùu </a:t>
            </a:r>
            <a:endParaRPr lang="en-US" sz="20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107763" dir="13499999" algn="ctr" rotWithShape="0">
                  <a:schemeClr val="tx1">
                    <a:alpha val="50000"/>
                  </a:schemeClr>
                </a:outerShdw>
              </a:effectLst>
              <a:latin typeface="VNI-Avo" pitchFamily="2" charset="0"/>
              <a:ea typeface="VNI-Avo" pitchFamily="2" charset="0"/>
            </a:endParaRPr>
          </a:p>
          <a:p>
            <a:pPr algn="ctr"/>
            <a:r>
              <a:rPr lang="en-US" sz="20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107763" dir="13499999" algn="ctr" rotWithShape="0">
                    <a:schemeClr val="tx1">
                      <a:alpha val="50000"/>
                    </a:schemeClr>
                  </a:outerShdw>
                </a:effectLst>
                <a:latin typeface="VNI-Avo" pitchFamily="2" charset="0"/>
                <a:ea typeface="VNI-Avo" pitchFamily="2" charset="0"/>
              </a:rPr>
              <a:t>chaêm ngoan hoïc gioûi</a:t>
            </a:r>
            <a:endParaRPr lang="en-US" sz="20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107763" dir="13499999" algn="ctr" rotWithShape="0">
                  <a:schemeClr val="tx1">
                    <a:alpha val="50000"/>
                  </a:schemeClr>
                </a:outerShdw>
              </a:effectLst>
              <a:latin typeface="VNI-Avo" pitchFamily="2" charset="0"/>
              <a:ea typeface="VNI-Avo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5" name="Title 30724"/>
          <p:cNvSpPr>
            <a:spLocks noGrp="1"/>
          </p:cNvSpPr>
          <p:nvPr>
            <p:ph type="title"/>
          </p:nvPr>
        </p:nvSpPr>
        <p:spPr>
          <a:xfrm>
            <a:off x="0" y="4529138"/>
            <a:ext cx="9144000" cy="2590800"/>
          </a:xfrm>
        </p:spPr>
        <p:txBody>
          <a:bodyPr anchor="ctr" anchorCtr="0"/>
          <a:p>
            <a:r>
              <a:rPr lang="en-US" sz="17000" b="1">
                <a:solidFill>
                  <a:srgbClr val="006600"/>
                </a:solidFill>
                <a:latin typeface="VNI-Avo" pitchFamily="2" charset="0"/>
              </a:rPr>
              <a:t>đi học</a:t>
            </a:r>
            <a:endParaRPr lang="en-US" sz="17000" b="1">
              <a:solidFill>
                <a:srgbClr val="00660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" y="-635"/>
            <a:ext cx="9089390" cy="462978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8" name="Rectangle 31747"/>
          <p:cNvSpPr/>
          <p:nvPr/>
        </p:nvSpPr>
        <p:spPr>
          <a:xfrm>
            <a:off x="7086600" y="3124200"/>
            <a:ext cx="1981200" cy="2362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sz="20000" b="1">
              <a:solidFill>
                <a:srgbClr val="006600"/>
              </a:solidFill>
              <a:latin typeface="VNI-Avo" pitchFamily="2" charset="0"/>
            </a:endParaRPr>
          </a:p>
        </p:txBody>
      </p:sp>
      <p:sp>
        <p:nvSpPr>
          <p:cNvPr id="31749" name="Rectangle 31748"/>
          <p:cNvSpPr/>
          <p:nvPr/>
        </p:nvSpPr>
        <p:spPr>
          <a:xfrm>
            <a:off x="76200" y="3124200"/>
            <a:ext cx="3657600" cy="23844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 sz="20000" b="1" err="1">
              <a:solidFill>
                <a:srgbClr val="006600"/>
              </a:solidFill>
              <a:latin typeface="VNI-Avo" pitchFamily="2" charset="0"/>
            </a:endParaRPr>
          </a:p>
        </p:txBody>
      </p:sp>
      <p:sp>
        <p:nvSpPr>
          <p:cNvPr id="31750" name="Rectangle 31749"/>
          <p:cNvSpPr/>
          <p:nvPr/>
        </p:nvSpPr>
        <p:spPr>
          <a:xfrm>
            <a:off x="5410200" y="2971800"/>
            <a:ext cx="2057400" cy="2613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 sz="20000" b="1">
              <a:solidFill>
                <a:srgbClr val="006600"/>
              </a:solidFill>
              <a:latin typeface="VNI-Avo" pitchFamily="2" charset="0"/>
            </a:endParaRPr>
          </a:p>
        </p:txBody>
      </p:sp>
      <p:sp>
        <p:nvSpPr>
          <p:cNvPr id="31751" name="Rectangle 31750"/>
          <p:cNvSpPr/>
          <p:nvPr/>
        </p:nvSpPr>
        <p:spPr>
          <a:xfrm>
            <a:off x="3276600" y="3124200"/>
            <a:ext cx="2057400" cy="2362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 sz="20000" b="1">
              <a:solidFill>
                <a:srgbClr val="006600"/>
              </a:solidFill>
              <a:latin typeface="VNI-Avo" pitchFamily="2" charset="0"/>
            </a:endParaRPr>
          </a:p>
        </p:txBody>
      </p:sp>
      <p:sp>
        <p:nvSpPr>
          <p:cNvPr id="2" name="Text Placeholder 1"/>
          <p:cNvSpPr/>
          <p:nvPr>
            <p:ph type="body" idx="1"/>
          </p:nvPr>
        </p:nvSpPr>
        <p:spPr/>
        <p:txBody>
          <a:bodyPr/>
          <a:p>
            <a:pPr marL="0" indent="0" algn="ctr">
              <a:buNone/>
            </a:pPr>
            <a:r>
              <a:rPr lang="en-US" sz="17000" b="1">
                <a:solidFill>
                  <a:srgbClr val="00B050"/>
                </a:solidFill>
              </a:rPr>
              <a:t>đi học</a:t>
            </a:r>
            <a:endParaRPr lang="en-US" sz="170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8" grpId="1"/>
      <p:bldP spid="31749" grpId="0"/>
      <p:bldP spid="31750" grpId="0"/>
      <p:bldP spid="31751" grpId="0"/>
      <p:bldP spid="317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9685" y="19050"/>
            <a:ext cx="9105265" cy="6781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buNone/>
            </a:pPr>
            <a:r>
              <a:rPr lang="en-US" sz="50000" b="1">
                <a:solidFill>
                  <a:srgbClr val="00B050"/>
                </a:solidFill>
                <a:sym typeface="+mn-ea"/>
              </a:rPr>
              <a:t>o</a:t>
            </a:r>
            <a:endParaRPr lang="en-US" sz="50000" b="1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Text Placeholder 32769" descr="hpat9"/>
          <p:cNvPicPr>
            <a:picLocks noChangeAspect="1"/>
          </p:cNvPicPr>
          <p:nvPr>
            <p:ph type="body" idx="1"/>
          </p:nvPr>
        </p:nvPicPr>
        <p:blipFill>
          <a:blip r:embed="rId1">
            <a:lum bright="41998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Rectangle 32770"/>
          <p:cNvSpPr/>
          <p:nvPr/>
        </p:nvSpPr>
        <p:spPr>
          <a:xfrm>
            <a:off x="2895600" y="5334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0000FF"/>
                </a:solidFill>
                <a:latin typeface="VNI-Avo" pitchFamily="2" charset="0"/>
              </a:rPr>
              <a:t>o</a:t>
            </a:r>
            <a:endParaRPr sz="350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32775" name="Oval 32774"/>
          <p:cNvSpPr/>
          <p:nvPr/>
        </p:nvSpPr>
        <p:spPr>
          <a:xfrm>
            <a:off x="4419600" y="2819400"/>
            <a:ext cx="3810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8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0301 C -0.03559 0.00694 -0.04688 0.00694 -0.05712 0.01595 C -0.06754 0.02081 -0.07882 0.03584 -0.08611 0.04578 C -0.09341 0.05572 -0.09705 0.06243 -0.10104 0.07422 C -0.10521 0.08601 -0.1092 0.10104 -0.11077 0.11561 C -0.11233 0.12994 -0.11285 0.14289 -0.1092 0.16046 C -0.10851 0.1778 -0.10348 0.20439 -0.0974 0.2215 C -0.09115 0.23861 -0.08368 0.2511 -0.07361 0.26266 C -0.06372 0.27468 -0.05035 0.28647 -0.03768 0.29064 C -0.02483 0.2985 -0.01129 0.30035 0.00243 0.2985 C 0.01614 0.29711 0.03264 0.2911 0.04479 0.28324 C 0.05694 0.27468 0.06632 0.2622 0.07534 0.24902 C 0.08437 0.23422 0.09375 0.22405 0.09913 0.20486 C 0.10451 0.18567 0.1085 0.15468 0.10764 0.13364 C 0.10694 0.11237 0.10069 0.09295 0.09444 0.07653 C 0.08836 0.06058 0.07882 0.04578 0.07083 0.03561 C 0.06284 0.02543 0.05347 0.02058 0.04618 0.01549 C 0.03906 0.01064 0.0342 0.00902 0.0283 0.00601 C 0.02257 0.00324 0.01649 0.00093 0.01076 -0.00092 " pathEditMode="relative" rAng="-350972640" ptsTypes="aaaaaaaaaaaaaaaaaaA">
                                      <p:cBhvr>
                                        <p:cTn id="13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bldLvl="0" animBg="1"/>
      <p:bldP spid="32775" grpId="1" bldLvl="0" animBg="1"/>
      <p:bldP spid="32775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Text Placeholder 33793" descr="hpat9"/>
          <p:cNvPicPr>
            <a:picLocks noChangeAspect="1"/>
          </p:cNvPicPr>
          <p:nvPr>
            <p:ph type="body" idx="1"/>
          </p:nvPr>
        </p:nvPicPr>
        <p:blipFill>
          <a:blip r:embed="rId1">
            <a:lum bright="41998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5" name="Rectangle 33794"/>
          <p:cNvSpPr/>
          <p:nvPr/>
        </p:nvSpPr>
        <p:spPr>
          <a:xfrm>
            <a:off x="228600" y="76200"/>
            <a:ext cx="3124200" cy="678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FF3300"/>
                </a:solidFill>
                <a:latin typeface="VNI-Avo" pitchFamily="2" charset="0"/>
              </a:rPr>
              <a:t>o</a:t>
            </a:r>
            <a:endParaRPr sz="35000" b="1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33796" name="Rectangle 33795"/>
          <p:cNvSpPr/>
          <p:nvPr/>
        </p:nvSpPr>
        <p:spPr>
          <a:xfrm>
            <a:off x="3657600" y="762000"/>
            <a:ext cx="24384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0000" b="1">
                <a:solidFill>
                  <a:srgbClr val="0000FF"/>
                </a:solidFill>
                <a:latin typeface="VNI-Avo" pitchFamily="2" charset="0"/>
              </a:rPr>
              <a:t>o</a:t>
            </a:r>
            <a:endParaRPr sz="300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33797" name="Rectangle 33796"/>
          <p:cNvSpPr/>
          <p:nvPr/>
        </p:nvSpPr>
        <p:spPr>
          <a:xfrm>
            <a:off x="6858000" y="3090863"/>
            <a:ext cx="1600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254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VNI-Couri" charset="0"/>
                <a:ea typeface="VNI-Couri" charset="0"/>
              </a:rPr>
              <a:t>o</a:t>
            </a:r>
            <a:endParaRPr lang="en-US" sz="3600">
              <a:ln w="254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latin typeface="VNI-Couri" charset="0"/>
              <a:ea typeface="VNI-Cou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682" name="Group 71681"/>
          <p:cNvGrpSpPr/>
          <p:nvPr/>
        </p:nvGrpSpPr>
        <p:grpSpPr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71683" name="Picture 71682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684" name="Picture 71683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685" name="Group 71684"/>
          <p:cNvGrpSpPr/>
          <p:nvPr/>
        </p:nvGrpSpPr>
        <p:grpSpPr>
          <a:xfrm>
            <a:off x="0" y="6165850"/>
            <a:ext cx="9144000" cy="692150"/>
            <a:chOff x="0" y="0"/>
            <a:chExt cx="5760" cy="480"/>
          </a:xfrm>
        </p:grpSpPr>
        <p:pic>
          <p:nvPicPr>
            <p:cNvPr id="71686" name="Picture 71685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687" name="Picture 71686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3" name="Rectangle 48132"/>
          <p:cNvSpPr/>
          <p:nvPr/>
        </p:nvSpPr>
        <p:spPr>
          <a:xfrm>
            <a:off x="0" y="4310063"/>
            <a:ext cx="9144000" cy="2590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14000" b="1" err="1">
                <a:solidFill>
                  <a:srgbClr val="0033CC"/>
                </a:solidFill>
                <a:latin typeface="VNI-Avo" pitchFamily="2" charset="0"/>
              </a:rPr>
              <a:t>coâ</a:t>
            </a:r>
            <a:r>
              <a:rPr sz="14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sz="14000" b="1" err="1">
                <a:solidFill>
                  <a:srgbClr val="0033CC"/>
                </a:solidFill>
                <a:latin typeface="VNI-Avo" pitchFamily="2" charset="0"/>
              </a:rPr>
              <a:t>giaùo</a:t>
            </a:r>
            <a:endParaRPr sz="140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530" y="0"/>
            <a:ext cx="9312275" cy="467106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theme/theme1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WPS Presentation</Application>
  <PresentationFormat>On-screen Show</PresentationFormat>
  <Paragraphs>105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VNI-Avo</vt:lpstr>
      <vt:lpstr>VNI-Couri</vt:lpstr>
      <vt:lpstr>Microsoft YaHei</vt:lpstr>
      <vt:lpstr>Arial Unicode MS</vt:lpstr>
      <vt:lpstr>Calibri</vt:lpstr>
      <vt:lpstr>.VnArial</vt:lpstr>
      <vt:lpstr>.VnCooper</vt:lpstr>
      <vt:lpstr>3_Default Design</vt:lpstr>
      <vt:lpstr>Default Design</vt:lpstr>
      <vt:lpstr>PowerPoint 演示文稿</vt:lpstr>
      <vt:lpstr>PowerPoint 演示文稿</vt:lpstr>
      <vt:lpstr>đi học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56</cp:revision>
  <dcterms:created xsi:type="dcterms:W3CDTF">2011-10-12T02:38:00Z</dcterms:created>
  <dcterms:modified xsi:type="dcterms:W3CDTF">2026-04-14T00:36:46Z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5A1A05C6713D404EB742C7E5B5B55698_13</vt:lpwstr>
  </property>
  <property fmtid="{D5CDD505-2E9C-101B-9397-08002B2CF9AE}" pid="3" name="KSOProductBuildVer">
    <vt:lpwstr>1033-12.1.0.25242</vt:lpwstr>
  </property>
</Properties>
</file>