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0" r:id="rId2"/>
    <p:sldId id="285" r:id="rId3"/>
    <p:sldId id="278" r:id="rId4"/>
    <p:sldId id="283" r:id="rId5"/>
    <p:sldId id="288" r:id="rId6"/>
    <p:sldId id="2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1981" autoAdjust="0"/>
  </p:normalViewPr>
  <p:slideViewPr>
    <p:cSldViewPr snapToGrid="0" showGuides="1">
      <p:cViewPr varScale="1">
        <p:scale>
          <a:sx n="75" d="100"/>
          <a:sy n="75" d="100"/>
        </p:scale>
        <p:origin x="4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7F98F-33C5-4D79-9006-0907DFF8FED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34FA2-453E-4BD7-B5D0-62E1E7E0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6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6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5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7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3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7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0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1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5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7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9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5" y="0"/>
            <a:ext cx="120732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 XÃ YÊN MÔ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YÊN HOÀ</a:t>
            </a: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04195" y="992955"/>
            <a:ext cx="325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52448" y="1346070"/>
            <a:ext cx="11982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5" y="247081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30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1062037"/>
            <a:ext cx="6642100" cy="4932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2100" y="596900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ẤU TẠO CHỮ 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284075" cy="69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4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1062037"/>
            <a:ext cx="6642100" cy="4932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2100" y="596900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1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04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4300" y="1193800"/>
            <a:ext cx="833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2400" y="2095500"/>
            <a:ext cx="877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3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58</Words>
  <Application>Microsoft Office PowerPoint</Application>
  <PresentationFormat>Widescreen</PresentationFormat>
  <Paragraphs>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92</cp:revision>
  <dcterms:created xsi:type="dcterms:W3CDTF">2025-10-10T12:01:36Z</dcterms:created>
  <dcterms:modified xsi:type="dcterms:W3CDTF">2026-04-22T05:59:42Z</dcterms:modified>
</cp:coreProperties>
</file>